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6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02979-FC38-46A1-B4BF-542375F84C55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A5318-1162-4137-A804-A614CF682B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0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0E80-E3DF-4C64-A5D6-E17EE3CC43C5}" type="datetime1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32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9609-9A03-42E5-9A3A-7F806E416544}" type="datetime1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97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A073-4918-41D5-9999-EC442F1B9ADE}" type="datetime1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77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14C9-CCE4-4CF9-B880-7206B41D6901}" type="datetime1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05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1DBF-4367-4D21-8313-6E2907BAE1CD}" type="datetime1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53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197F-7DCA-4706-9656-79862864FD56}" type="datetime1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46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AA52-243E-4517-A1ED-C1F257835F5E}" type="datetime1">
              <a:rPr lang="en-GB" smtClean="0"/>
              <a:t>23/09/2018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04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6B45-9A01-4B07-A558-2BB69174B808}" type="datetime1">
              <a:rPr lang="en-GB" smtClean="0"/>
              <a:t>23/09/2018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76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A5AC-DDC9-49EA-A0A5-C45339E5BC0E}" type="datetime1">
              <a:rPr lang="en-GB" smtClean="0"/>
              <a:t>23/09/2018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99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DE2E-9468-4329-9B28-0ACF90DC9438}" type="datetime1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05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5D23-2D84-40BD-AB85-3CCABCFCFF58}" type="datetime1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29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8CB36-4FB4-4550-A9FF-5059351A5FD7}" type="datetime1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81E6D-528C-4060-A0E9-A93BD7209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66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754" y="214872"/>
            <a:ext cx="9827428" cy="6443835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4850985">
            <a:off x="8604738" y="3644215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815584"/>
            <a:ext cx="2743200" cy="905891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1</a:t>
            </a:fld>
            <a:endParaRPr lang="en-GB" sz="720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77352" y="2967335"/>
              <a:ext cx="11237307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CELL ULTRASTRUCTURE QUIZ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93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93" y="445476"/>
            <a:ext cx="9478789" cy="6213231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16200000">
            <a:off x="3071445" y="2889736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559552"/>
            <a:ext cx="2743200" cy="1161923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10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671187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93" y="445476"/>
            <a:ext cx="9478789" cy="6213231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15866590">
            <a:off x="3645878" y="4288984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z="7200" smtClean="0"/>
              <a:t>11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046289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93" y="445476"/>
            <a:ext cx="9478789" cy="6213231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15866590">
            <a:off x="3387972" y="3139985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797296"/>
            <a:ext cx="2743200" cy="924179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12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400016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2" t="62" r="9458" b="285"/>
          <a:stretch/>
        </p:blipFill>
        <p:spPr>
          <a:xfrm rot="16200000">
            <a:off x="2659296" y="818348"/>
            <a:ext cx="6873408" cy="5205895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15866590">
            <a:off x="3432218" y="3132280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5907024"/>
            <a:ext cx="2743200" cy="814451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13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4014192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2" t="62" r="9458" b="285"/>
          <a:stretch/>
        </p:blipFill>
        <p:spPr>
          <a:xfrm rot="16200000">
            <a:off x="2659296" y="818348"/>
            <a:ext cx="6873408" cy="5205895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7148813" y="3265016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5660136"/>
            <a:ext cx="2743200" cy="1061339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14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40125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2" t="62" r="9458" b="285"/>
          <a:stretch/>
        </p:blipFill>
        <p:spPr>
          <a:xfrm rot="16200000">
            <a:off x="2659296" y="818348"/>
            <a:ext cx="6873408" cy="5205895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7856737" y="1686938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5669280"/>
            <a:ext cx="2743200" cy="1052195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15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231765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51" y="0"/>
            <a:ext cx="11130497" cy="6857999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6573628" y="1849171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532120"/>
            <a:ext cx="2743200" cy="1189355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16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797938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51" y="0"/>
            <a:ext cx="11130497" cy="6857999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6824351" y="3206024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833872"/>
            <a:ext cx="2743200" cy="887603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17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583784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51" y="0"/>
            <a:ext cx="11130497" cy="6857999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7399538" y="3987688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769864"/>
            <a:ext cx="2743200" cy="951611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18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50805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51" y="0"/>
            <a:ext cx="11130497" cy="6857999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6204919" y="4651365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624382"/>
            <a:ext cx="2743200" cy="1097094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19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73838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93" y="445476"/>
            <a:ext cx="9478789" cy="6213231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4850985">
            <a:off x="8557846" y="1967815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742432"/>
            <a:ext cx="2743200" cy="979043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2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630289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51" y="0"/>
            <a:ext cx="11130497" cy="6857999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6898093" y="2455985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550408"/>
            <a:ext cx="2743200" cy="1171067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20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65868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51" y="0"/>
            <a:ext cx="11130497" cy="6857999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7231702" y="2455984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z="7200" smtClean="0"/>
              <a:t>21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789340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51" y="0"/>
            <a:ext cx="11130497" cy="6857999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7355293" y="2455985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760720"/>
            <a:ext cx="2743200" cy="960755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22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4221087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23</a:t>
            </a:fld>
            <a:endParaRPr lang="en-GB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21" y="496881"/>
            <a:ext cx="8714431" cy="6224594"/>
          </a:xfrm>
        </p:spPr>
      </p:pic>
      <p:sp>
        <p:nvSpPr>
          <p:cNvPr id="6" name="Down Arrow 5"/>
          <p:cNvSpPr/>
          <p:nvPr/>
        </p:nvSpPr>
        <p:spPr>
          <a:xfrm rot="5400000">
            <a:off x="8084234" y="1608985"/>
            <a:ext cx="621323" cy="3018709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 rot="5400000">
            <a:off x="7542572" y="2761998"/>
            <a:ext cx="621323" cy="3018709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2478795" y="2003454"/>
            <a:ext cx="4801518" cy="3593115"/>
            <a:chOff x="2478795" y="2003454"/>
            <a:chExt cx="4801518" cy="3593115"/>
          </a:xfrm>
        </p:grpSpPr>
        <p:sp>
          <p:nvSpPr>
            <p:cNvPr id="9" name="Oval 8"/>
            <p:cNvSpPr/>
            <p:nvPr/>
          </p:nvSpPr>
          <p:spPr>
            <a:xfrm>
              <a:off x="2478795" y="5409282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7059975" y="2003454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4986969" y="3136135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751242" y="3914331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4046862" y="5177927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88964" y="1665249"/>
            <a:ext cx="5678735" cy="3128924"/>
            <a:chOff x="2588964" y="1665249"/>
            <a:chExt cx="5678735" cy="3128924"/>
          </a:xfrm>
        </p:grpSpPr>
        <p:sp>
          <p:nvSpPr>
            <p:cNvPr id="15" name="Oval 14"/>
            <p:cNvSpPr/>
            <p:nvPr/>
          </p:nvSpPr>
          <p:spPr>
            <a:xfrm>
              <a:off x="2588964" y="44287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2741364" y="45811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8157530" y="1665249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7377672" y="16652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7493350" y="30149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6017046" y="2036503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5629620" y="2511847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4476015" y="30149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3301386" y="3568279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6765317" y="3837212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4586184" y="39473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5311966" y="4672988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90946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24</a:t>
            </a:fld>
            <a:endParaRPr lang="en-GB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21" y="496881"/>
            <a:ext cx="8714431" cy="6224594"/>
          </a:xfrm>
        </p:spPr>
      </p:pic>
      <p:sp>
        <p:nvSpPr>
          <p:cNvPr id="6" name="Down Arrow 5"/>
          <p:cNvSpPr/>
          <p:nvPr/>
        </p:nvSpPr>
        <p:spPr>
          <a:xfrm rot="5400000">
            <a:off x="9307106" y="2099823"/>
            <a:ext cx="621323" cy="3018709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2478795" y="2003454"/>
            <a:ext cx="4801518" cy="3593115"/>
            <a:chOff x="2478795" y="2003454"/>
            <a:chExt cx="4801518" cy="3593115"/>
          </a:xfrm>
        </p:grpSpPr>
        <p:sp>
          <p:nvSpPr>
            <p:cNvPr id="9" name="Oval 8"/>
            <p:cNvSpPr/>
            <p:nvPr/>
          </p:nvSpPr>
          <p:spPr>
            <a:xfrm>
              <a:off x="2478795" y="5409282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7059975" y="2003454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4986969" y="3136135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751242" y="3914331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4046862" y="5177927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88964" y="1665249"/>
            <a:ext cx="5678735" cy="3128924"/>
            <a:chOff x="2588964" y="1665249"/>
            <a:chExt cx="5678735" cy="3128924"/>
          </a:xfrm>
        </p:grpSpPr>
        <p:sp>
          <p:nvSpPr>
            <p:cNvPr id="15" name="Oval 14"/>
            <p:cNvSpPr/>
            <p:nvPr/>
          </p:nvSpPr>
          <p:spPr>
            <a:xfrm>
              <a:off x="2588964" y="44287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2741364" y="45811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8157530" y="1665249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7377672" y="16652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7493350" y="30149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6017046" y="2036503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5629620" y="2511847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4476015" y="30149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3301386" y="3568279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6765317" y="3837212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4586184" y="39473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5311966" y="4672988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12237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25</a:t>
            </a:fld>
            <a:endParaRPr lang="en-GB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21" y="496881"/>
            <a:ext cx="8714431" cy="6224594"/>
          </a:xfrm>
        </p:spPr>
      </p:pic>
      <p:sp>
        <p:nvSpPr>
          <p:cNvPr id="6" name="Down Arrow 5"/>
          <p:cNvSpPr/>
          <p:nvPr/>
        </p:nvSpPr>
        <p:spPr>
          <a:xfrm rot="5400000">
            <a:off x="7952032" y="2410485"/>
            <a:ext cx="621323" cy="3018709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2478795" y="2003454"/>
            <a:ext cx="4801518" cy="3593115"/>
            <a:chOff x="2478795" y="2003454"/>
            <a:chExt cx="4801518" cy="3593115"/>
          </a:xfrm>
        </p:grpSpPr>
        <p:sp>
          <p:nvSpPr>
            <p:cNvPr id="8" name="Oval 7"/>
            <p:cNvSpPr/>
            <p:nvPr/>
          </p:nvSpPr>
          <p:spPr>
            <a:xfrm>
              <a:off x="2478795" y="5409282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7059975" y="2003454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4986969" y="3136135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3751242" y="3914331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4046862" y="5177927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88964" y="1665249"/>
            <a:ext cx="5678735" cy="3128924"/>
            <a:chOff x="2588964" y="1665249"/>
            <a:chExt cx="5678735" cy="3128924"/>
          </a:xfrm>
        </p:grpSpPr>
        <p:sp>
          <p:nvSpPr>
            <p:cNvPr id="14" name="Oval 13"/>
            <p:cNvSpPr/>
            <p:nvPr/>
          </p:nvSpPr>
          <p:spPr>
            <a:xfrm>
              <a:off x="2588964" y="44287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2741364" y="45811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8157530" y="1665249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7377672" y="16652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7493350" y="30149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6017046" y="2036503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5629620" y="2511847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4476015" y="30149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3301386" y="3568279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6765317" y="3837212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4586184" y="39473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5311966" y="4672988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33408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26</a:t>
            </a:fld>
            <a:endParaRPr lang="en-GB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21" y="496881"/>
            <a:ext cx="8714431" cy="6224594"/>
          </a:xfrm>
        </p:spPr>
      </p:pic>
      <p:sp>
        <p:nvSpPr>
          <p:cNvPr id="6" name="Down Arrow 5"/>
          <p:cNvSpPr/>
          <p:nvPr/>
        </p:nvSpPr>
        <p:spPr>
          <a:xfrm rot="5400000">
            <a:off x="8479006" y="587742"/>
            <a:ext cx="621323" cy="3018709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478795" y="2003454"/>
            <a:ext cx="4801518" cy="3593115"/>
            <a:chOff x="2478795" y="2003454"/>
            <a:chExt cx="4801518" cy="3593115"/>
          </a:xfrm>
        </p:grpSpPr>
        <p:sp>
          <p:nvSpPr>
            <p:cNvPr id="2" name="Oval 1"/>
            <p:cNvSpPr/>
            <p:nvPr/>
          </p:nvSpPr>
          <p:spPr>
            <a:xfrm>
              <a:off x="2478795" y="5409282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7059975" y="2003454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4986969" y="3136135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3751242" y="3914331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4046862" y="5177927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88964" y="1665249"/>
            <a:ext cx="5678735" cy="3128924"/>
            <a:chOff x="2588964" y="1665249"/>
            <a:chExt cx="5678735" cy="3128924"/>
          </a:xfrm>
        </p:grpSpPr>
        <p:sp>
          <p:nvSpPr>
            <p:cNvPr id="11" name="Oval 10"/>
            <p:cNvSpPr/>
            <p:nvPr/>
          </p:nvSpPr>
          <p:spPr>
            <a:xfrm>
              <a:off x="2588964" y="44287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2741364" y="45811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8157530" y="1665249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7377672" y="16652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7493350" y="30149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6017046" y="2036503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5629620" y="2511847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4476015" y="30149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3301386" y="3568279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6765317" y="3837212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4586184" y="39473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5311966" y="4672988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865841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27</a:t>
            </a:fld>
            <a:endParaRPr lang="en-GB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21" y="496881"/>
            <a:ext cx="8714431" cy="6224594"/>
          </a:xfrm>
        </p:spPr>
      </p:pic>
      <p:sp>
        <p:nvSpPr>
          <p:cNvPr id="6" name="Down Arrow 5"/>
          <p:cNvSpPr/>
          <p:nvPr/>
        </p:nvSpPr>
        <p:spPr>
          <a:xfrm rot="5400000">
            <a:off x="8074179" y="2388449"/>
            <a:ext cx="621323" cy="3018709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478795" y="2003454"/>
            <a:ext cx="4801518" cy="3593115"/>
            <a:chOff x="2478795" y="2003454"/>
            <a:chExt cx="4801518" cy="3593115"/>
          </a:xfrm>
        </p:grpSpPr>
        <p:sp>
          <p:nvSpPr>
            <p:cNvPr id="2" name="Oval 1"/>
            <p:cNvSpPr/>
            <p:nvPr/>
          </p:nvSpPr>
          <p:spPr>
            <a:xfrm>
              <a:off x="2478795" y="5409282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7059975" y="2003454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4986969" y="3136135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3751242" y="3914331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4046862" y="5177927"/>
              <a:ext cx="220338" cy="18728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88964" y="1665249"/>
            <a:ext cx="5678735" cy="3128924"/>
            <a:chOff x="2588964" y="1665249"/>
            <a:chExt cx="5678735" cy="3128924"/>
          </a:xfrm>
        </p:grpSpPr>
        <p:sp>
          <p:nvSpPr>
            <p:cNvPr id="11" name="Oval 10"/>
            <p:cNvSpPr/>
            <p:nvPr/>
          </p:nvSpPr>
          <p:spPr>
            <a:xfrm>
              <a:off x="2588964" y="44287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2741364" y="45811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8157530" y="1665249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7377672" y="16652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7493350" y="30149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6017046" y="2036503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5629620" y="2511847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4476015" y="3014950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3301386" y="3568279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6765317" y="3837212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4586184" y="3947381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5311966" y="4672988"/>
              <a:ext cx="110169" cy="1211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93002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01" y="1883884"/>
            <a:ext cx="10811860" cy="408725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28</a:t>
            </a:fld>
            <a:endParaRPr lang="en-GB"/>
          </a:p>
        </p:txBody>
      </p:sp>
      <p:sp>
        <p:nvSpPr>
          <p:cNvPr id="6" name="Down Arrow 5"/>
          <p:cNvSpPr/>
          <p:nvPr/>
        </p:nvSpPr>
        <p:spPr>
          <a:xfrm rot="5400000">
            <a:off x="10814591" y="2954498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397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01" y="1883884"/>
            <a:ext cx="10811860" cy="408725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29</a:t>
            </a:fld>
            <a:endParaRPr lang="en-GB"/>
          </a:p>
        </p:txBody>
      </p:sp>
      <p:sp>
        <p:nvSpPr>
          <p:cNvPr id="6" name="Down Arrow 5"/>
          <p:cNvSpPr/>
          <p:nvPr/>
        </p:nvSpPr>
        <p:spPr>
          <a:xfrm rot="10630008">
            <a:off x="8523083" y="4824493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16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93" y="445476"/>
            <a:ext cx="9478789" cy="6213231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19219597">
            <a:off x="4349261" y="2889736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797296"/>
            <a:ext cx="2743200" cy="924179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3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6146346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01" y="1883884"/>
            <a:ext cx="10811860" cy="408725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30</a:t>
            </a:fld>
            <a:endParaRPr lang="en-GB"/>
          </a:p>
        </p:txBody>
      </p:sp>
      <p:sp>
        <p:nvSpPr>
          <p:cNvPr id="6" name="Down Arrow 5"/>
          <p:cNvSpPr/>
          <p:nvPr/>
        </p:nvSpPr>
        <p:spPr>
          <a:xfrm rot="10630008">
            <a:off x="3212953" y="4339750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573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01" y="1883884"/>
            <a:ext cx="10811860" cy="408725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E6D-528C-4060-A0E9-A93BD7209B0D}" type="slidenum">
              <a:rPr lang="en-GB" smtClean="0"/>
              <a:t>31</a:t>
            </a:fld>
            <a:endParaRPr lang="en-GB"/>
          </a:p>
        </p:txBody>
      </p:sp>
      <p:sp>
        <p:nvSpPr>
          <p:cNvPr id="6" name="Down Arrow 5"/>
          <p:cNvSpPr/>
          <p:nvPr/>
        </p:nvSpPr>
        <p:spPr>
          <a:xfrm rot="10630008">
            <a:off x="1691825" y="4229330"/>
            <a:ext cx="621323" cy="1738150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12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93" y="445476"/>
            <a:ext cx="9478789" cy="6213231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4850985">
            <a:off x="8628185" y="4746184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117336"/>
            <a:ext cx="2743200" cy="604139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4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951590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93" y="445476"/>
            <a:ext cx="9478789" cy="6213231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8140568">
            <a:off x="6564922" y="3245630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989320"/>
            <a:ext cx="2743200" cy="732155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5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22135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93" y="445476"/>
            <a:ext cx="9478789" cy="6213231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15096368">
            <a:off x="4478216" y="3046338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833872"/>
            <a:ext cx="2743200" cy="887603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6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8771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93" y="445476"/>
            <a:ext cx="9478789" cy="6213231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17324705">
            <a:off x="4501661" y="2382700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641848"/>
            <a:ext cx="2743200" cy="1079627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7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45229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93" y="445476"/>
            <a:ext cx="9478789" cy="6213231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8903772">
            <a:off x="6775939" y="5269430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696712"/>
            <a:ext cx="2743200" cy="1024763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8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070379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93" y="445476"/>
            <a:ext cx="9478789" cy="6213231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14230770">
            <a:off x="5060334" y="5707476"/>
            <a:ext cx="621323" cy="1324708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5852160"/>
            <a:ext cx="2743200" cy="869315"/>
          </a:xfrm>
        </p:spPr>
        <p:txBody>
          <a:bodyPr/>
          <a:lstStyle/>
          <a:p>
            <a:fld id="{98181E6D-528C-4060-A0E9-A93BD7209B0D}" type="slidenum">
              <a:rPr lang="en-GB" sz="7200" smtClean="0"/>
              <a:t>9</a:t>
            </a:fld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031287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10506</TotalTime>
  <Words>34</Words>
  <Application>Microsoft Office PowerPoint</Application>
  <PresentationFormat>Widescreen</PresentationFormat>
  <Paragraphs>32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Mann</dc:creator>
  <cp:lastModifiedBy>Steve Mann</cp:lastModifiedBy>
  <cp:revision>11</cp:revision>
  <dcterms:created xsi:type="dcterms:W3CDTF">2017-10-01T02:41:44Z</dcterms:created>
  <dcterms:modified xsi:type="dcterms:W3CDTF">2018-09-23T09:41:45Z</dcterms:modified>
</cp:coreProperties>
</file>