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36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75BA-E63E-4939-83CE-1F12009942A5}" type="datetimeFigureOut">
              <a:rPr lang="en-GB" smtClean="0"/>
              <a:t>03/05/2016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D93C-55CB-4105-A13A-CB77EF16F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48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75BA-E63E-4939-83CE-1F12009942A5}" type="datetimeFigureOut">
              <a:rPr lang="en-GB" smtClean="0"/>
              <a:t>03/05/2016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D93C-55CB-4105-A13A-CB77EF16F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630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75BA-E63E-4939-83CE-1F12009942A5}" type="datetimeFigureOut">
              <a:rPr lang="en-GB" smtClean="0"/>
              <a:t>03/05/2016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D93C-55CB-4105-A13A-CB77EF16F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34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75BA-E63E-4939-83CE-1F12009942A5}" type="datetimeFigureOut">
              <a:rPr lang="en-GB" smtClean="0"/>
              <a:t>03/05/2016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D93C-55CB-4105-A13A-CB77EF16F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003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75BA-E63E-4939-83CE-1F12009942A5}" type="datetimeFigureOut">
              <a:rPr lang="en-GB" smtClean="0"/>
              <a:t>03/05/2016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D93C-55CB-4105-A13A-CB77EF16F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02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75BA-E63E-4939-83CE-1F12009942A5}" type="datetimeFigureOut">
              <a:rPr lang="en-GB" smtClean="0"/>
              <a:t>03/05/2016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D93C-55CB-4105-A13A-CB77EF16F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2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75BA-E63E-4939-83CE-1F12009942A5}" type="datetimeFigureOut">
              <a:rPr lang="en-GB" smtClean="0"/>
              <a:t>03/05/2016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D93C-55CB-4105-A13A-CB77EF16F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25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75BA-E63E-4939-83CE-1F12009942A5}" type="datetimeFigureOut">
              <a:rPr lang="en-GB" smtClean="0"/>
              <a:t>03/05/2016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D93C-55CB-4105-A13A-CB77EF16F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91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75BA-E63E-4939-83CE-1F12009942A5}" type="datetimeFigureOut">
              <a:rPr lang="en-GB" smtClean="0"/>
              <a:t>03/05/2016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D93C-55CB-4105-A13A-CB77EF16F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802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75BA-E63E-4939-83CE-1F12009942A5}" type="datetimeFigureOut">
              <a:rPr lang="en-GB" smtClean="0"/>
              <a:t>03/05/2016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D93C-55CB-4105-A13A-CB77EF16F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93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75BA-E63E-4939-83CE-1F12009942A5}" type="datetimeFigureOut">
              <a:rPr lang="en-GB" smtClean="0"/>
              <a:t>03/05/2016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D93C-55CB-4105-A13A-CB77EF16F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660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75BA-E63E-4939-83CE-1F12009942A5}" type="datetimeFigureOut">
              <a:rPr lang="en-GB" smtClean="0"/>
              <a:t>03/05/2016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5D93C-55CB-4105-A13A-CB77EF16F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39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855" y="4509120"/>
            <a:ext cx="685630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Intensive farming</a:t>
            </a:r>
            <a:endParaRPr lang="en-US" sz="7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748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6552" y="2352685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Presentations</a:t>
            </a:r>
            <a:endParaRPr lang="en-GB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Topic choice:</a:t>
            </a:r>
          </a:p>
          <a:p>
            <a:pPr marL="0" indent="0">
              <a:buNone/>
            </a:pPr>
            <a:r>
              <a:rPr lang="en-GB" dirty="0" smtClean="0"/>
              <a:t>Farm machinery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Intensive farming</a:t>
            </a:r>
          </a:p>
          <a:p>
            <a:pPr marL="0" indent="0">
              <a:buNone/>
            </a:pPr>
            <a:r>
              <a:rPr lang="en-GB" dirty="0" smtClean="0"/>
              <a:t>Use of fertilisers</a:t>
            </a:r>
          </a:p>
          <a:p>
            <a:pPr marL="0" indent="0">
              <a:buNone/>
            </a:pPr>
            <a:r>
              <a:rPr lang="en-GB" dirty="0" smtClean="0"/>
              <a:t>Food production in greenhouses</a:t>
            </a:r>
          </a:p>
          <a:p>
            <a:pPr marL="0" indent="0">
              <a:buNone/>
            </a:pPr>
            <a:r>
              <a:rPr lang="en-GB" dirty="0" smtClean="0"/>
              <a:t>Hydroponics</a:t>
            </a:r>
          </a:p>
          <a:p>
            <a:pPr marL="0" indent="0">
              <a:buNone/>
            </a:pPr>
            <a:r>
              <a:rPr lang="en-GB" dirty="0" smtClean="0"/>
              <a:t>Use of Pesticides</a:t>
            </a:r>
          </a:p>
          <a:p>
            <a:pPr marL="0" indent="0">
              <a:buNone/>
            </a:pPr>
            <a:r>
              <a:rPr lang="en-GB" dirty="0" smtClean="0"/>
              <a:t>Biological control</a:t>
            </a:r>
          </a:p>
          <a:p>
            <a:pPr marL="0" indent="0">
              <a:buNone/>
            </a:pPr>
            <a:r>
              <a:rPr lang="en-GB" dirty="0" smtClean="0"/>
              <a:t>Farming and the environment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12776"/>
            <a:ext cx="3528392" cy="49871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7864" y="3311019"/>
            <a:ext cx="218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Kaitlyn/Clarissa/Katie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838623" y="4362315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Nia/</a:t>
            </a:r>
            <a:r>
              <a:rPr lang="en-GB" dirty="0" err="1" smtClean="0"/>
              <a:t>Oonagh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563887" y="5373216"/>
            <a:ext cx="174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Melissa/Natasha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347864" y="2187772"/>
            <a:ext cx="1123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Lee/Harry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185093" y="6195292"/>
            <a:ext cx="1879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Ross/Darren/Liam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338103" y="4869160"/>
            <a:ext cx="165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Cameron/Grant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07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Assessment</a:t>
            </a:r>
            <a:endParaRPr lang="en-GB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6" y="1962150"/>
            <a:ext cx="8877316" cy="348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25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7200" dirty="0" smtClean="0">
                <a:latin typeface="Apple Boy BTN" panose="020C0904040107040205" pitchFamily="34" charset="0"/>
              </a:rPr>
              <a:t>Learning Objectives</a:t>
            </a:r>
            <a:endParaRPr lang="en-GB" sz="7200" dirty="0">
              <a:latin typeface="Apple Boy BTN" panose="020C0904040107040205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4000" b="1" dirty="0" smtClean="0">
                <a:latin typeface="Apple Boy BTN" panose="020C0904040107040205" pitchFamily="34" charset="0"/>
              </a:rPr>
              <a:t>Outline the features of intensive farming</a:t>
            </a:r>
          </a:p>
          <a:p>
            <a:r>
              <a:rPr lang="en-GB" sz="4000" b="1" dirty="0" smtClean="0">
                <a:latin typeface="Apple Boy BTN" panose="020C0904040107040205" pitchFamily="34" charset="0"/>
              </a:rPr>
              <a:t>Explain the use of chemicals in farming</a:t>
            </a:r>
          </a:p>
          <a:p>
            <a:r>
              <a:rPr lang="en-GB" sz="4000" b="1" dirty="0" smtClean="0">
                <a:latin typeface="Apple Boy BTN" panose="020C0904040107040205" pitchFamily="34" charset="0"/>
              </a:rPr>
              <a:t>Evaluate the benefits and environmental impact of intensive farming</a:t>
            </a:r>
            <a:endParaRPr lang="en-GB" sz="4000" b="1" dirty="0">
              <a:latin typeface="Apple Boy BTN" panose="020C0904040107040205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12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7200" dirty="0" smtClean="0">
                <a:latin typeface="Apple Boy BTN" panose="020C0904040107040205" pitchFamily="34" charset="0"/>
              </a:rPr>
              <a:t>Farm machinery</a:t>
            </a:r>
            <a:endParaRPr lang="en-GB" sz="7200" dirty="0">
              <a:latin typeface="Apple Boy BTN" panose="020C0904040107040205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41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7200" dirty="0" smtClean="0">
                <a:latin typeface="Apple Boy BTN" panose="020C0904040107040205" pitchFamily="34" charset="0"/>
              </a:rPr>
              <a:t>Pesticides</a:t>
            </a:r>
            <a:endParaRPr lang="en-GB" sz="7200" dirty="0">
              <a:latin typeface="Apple Boy BTN" panose="020C0904040107040205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7200" dirty="0" smtClean="0">
                <a:latin typeface="Apple Boy BTN" panose="020C0904040107040205" pitchFamily="34" charset="0"/>
              </a:rPr>
              <a:t>Fertilisers</a:t>
            </a:r>
            <a:endParaRPr lang="en-GB" sz="7200" dirty="0">
              <a:latin typeface="Apple Boy BTN" panose="020C0904040107040205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45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7200" dirty="0" smtClean="0">
                <a:latin typeface="Apple Boy BTN" panose="020C0904040107040205" pitchFamily="34" charset="0"/>
              </a:rPr>
              <a:t>Greenhouses</a:t>
            </a:r>
            <a:endParaRPr lang="en-GB" sz="7200" dirty="0">
              <a:latin typeface="Apple Boy BTN" panose="020C0904040107040205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99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pple Boy BTN" panose="020C0904040107040205" pitchFamily="34" charset="0"/>
              </a:rPr>
              <a:t>TASK</a:t>
            </a:r>
            <a:endParaRPr lang="en-GB" dirty="0">
              <a:latin typeface="Apple Boy BTN" panose="020C0904040107040205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Draw lines to match the farming methods with their problems. You will not need all of </a:t>
            </a:r>
            <a:r>
              <a:rPr lang="en-GB" dirty="0" smtClean="0"/>
              <a:t>the phrases </a:t>
            </a:r>
            <a:r>
              <a:rPr lang="en-GB" dirty="0"/>
              <a:t>on the right</a:t>
            </a:r>
            <a:r>
              <a:rPr lang="en-GB" dirty="0" smtClean="0"/>
              <a:t>.</a:t>
            </a:r>
          </a:p>
          <a:p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1" y="3266473"/>
            <a:ext cx="9122479" cy="359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47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/>
              <a:t>NPK fertilisers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N = Nitrogen	P = Phosphate 	K = Potassium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60" y="2276872"/>
            <a:ext cx="497375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7885" y="2407528"/>
            <a:ext cx="4283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1. Compare the yield of wheat when NPK (1:1:1) is used and no fertiliser is used.</a:t>
            </a:r>
          </a:p>
          <a:p>
            <a:r>
              <a:rPr lang="en-GB" sz="2400" dirty="0" smtClean="0"/>
              <a:t>2. </a:t>
            </a:r>
            <a:r>
              <a:rPr lang="en-GB" sz="2400" dirty="0"/>
              <a:t>About how many times bigger is the potato yield when NPK (1:1:1) is used than when no</a:t>
            </a:r>
          </a:p>
          <a:p>
            <a:r>
              <a:rPr lang="en-GB" sz="2400" dirty="0"/>
              <a:t>fertiliser is used</a:t>
            </a:r>
            <a:r>
              <a:rPr lang="en-GB" sz="2400" b="1" dirty="0"/>
              <a:t>?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1" y="5267938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3.</a:t>
            </a:r>
            <a:r>
              <a:rPr lang="en-GB" sz="2400" dirty="0"/>
              <a:t> Using your results from questions 1 and 2, decide which crop benefits more from </a:t>
            </a:r>
            <a:r>
              <a:rPr lang="en-GB" sz="2400" dirty="0" smtClean="0"/>
              <a:t>the addition </a:t>
            </a:r>
            <a:r>
              <a:rPr lang="en-GB" sz="2400" dirty="0"/>
              <a:t>of this fertiliser.</a:t>
            </a:r>
            <a:r>
              <a:rPr lang="en-GB" sz="2400" dirty="0" smtClean="0"/>
              <a:t> </a:t>
            </a:r>
          </a:p>
          <a:p>
            <a:r>
              <a:rPr lang="en-GB" sz="2400" dirty="0" smtClean="0"/>
              <a:t>4. What </a:t>
            </a:r>
            <a:r>
              <a:rPr lang="en-GB" sz="2400" dirty="0"/>
              <a:t>is the difference between the composition of the two NPK fertilisers</a:t>
            </a:r>
            <a:r>
              <a:rPr lang="en-GB" sz="2400" b="1" dirty="0"/>
              <a:t>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7847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pple Boy BTN" panose="020C0904040107040205" pitchFamily="34" charset="0"/>
              </a:rPr>
              <a:t>Eutrophication</a:t>
            </a:r>
            <a:endParaRPr lang="en-GB" dirty="0">
              <a:latin typeface="Apple Boy BTN" panose="020C0904040107040205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/>
          </a:bodyPr>
          <a:lstStyle/>
          <a:p>
            <a:r>
              <a:rPr lang="en-GB" sz="2400" b="1" dirty="0"/>
              <a:t>Eutrophication</a:t>
            </a:r>
            <a:r>
              <a:rPr lang="en-GB" sz="2400" dirty="0"/>
              <a:t> is when the environment becomes enriched with </a:t>
            </a:r>
            <a:r>
              <a:rPr lang="en-GB" sz="2400" dirty="0" smtClean="0"/>
              <a:t>nutrients. Fertilisers </a:t>
            </a:r>
            <a:r>
              <a:rPr lang="en-GB" sz="2400" dirty="0"/>
              <a:t>run-off into nearby water causing an increase in nutrient levels.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68" y="2441982"/>
            <a:ext cx="7760764" cy="441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1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4752</TotalTime>
  <Words>177</Words>
  <Application>Microsoft Office PowerPoint</Application>
  <PresentationFormat>On-screen Show (4:3)</PresentationFormat>
  <Paragraphs>37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Learning Objectives</vt:lpstr>
      <vt:lpstr>Farm machinery</vt:lpstr>
      <vt:lpstr>Pesticides</vt:lpstr>
      <vt:lpstr>Fertilisers</vt:lpstr>
      <vt:lpstr>Greenhouses</vt:lpstr>
      <vt:lpstr>TASK</vt:lpstr>
      <vt:lpstr>NPK fertilisers</vt:lpstr>
      <vt:lpstr>Eutrophication</vt:lpstr>
      <vt:lpstr>Presentations</vt:lpstr>
      <vt:lpstr>Assessment</vt:lpstr>
    </vt:vector>
  </TitlesOfParts>
  <Company>Highland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MannS3</dc:creator>
  <cp:lastModifiedBy>manns3</cp:lastModifiedBy>
  <cp:revision>17</cp:revision>
  <dcterms:created xsi:type="dcterms:W3CDTF">2016-01-11T10:20:19Z</dcterms:created>
  <dcterms:modified xsi:type="dcterms:W3CDTF">2016-05-06T13:04:46Z</dcterms:modified>
</cp:coreProperties>
</file>