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3591" y="1098388"/>
            <a:ext cx="5084065" cy="4394988"/>
          </a:xfrm>
        </p:spPr>
        <p:txBody>
          <a:bodyPr/>
          <a:lstStyle/>
          <a:p>
            <a:r>
              <a:rPr lang="en-GB" sz="3600" dirty="0" smtClean="0"/>
              <a:t>Draw the structure of a cell membrane[4]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Haileybury</a:t>
            </a:r>
            <a:r>
              <a:rPr lang="en-GB" dirty="0" smtClean="0"/>
              <a:t> Astana </a:t>
            </a:r>
            <a:r>
              <a:rPr lang="en-GB" dirty="0" err="1" smtClean="0"/>
              <a:t>ib</a:t>
            </a:r>
            <a:r>
              <a:rPr lang="en-GB" dirty="0" smtClean="0"/>
              <a:t> biology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Any four correctly drawn and labelled: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/>
              <a:t>Phospholipid bilayer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err="1" smtClean="0"/>
              <a:t>Hydrophylic</a:t>
            </a:r>
            <a:r>
              <a:rPr lang="en-GB" dirty="0" smtClean="0"/>
              <a:t> head and hydrophobic tails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/>
              <a:t>Integral protein embedded in the membrane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err="1" smtClean="0"/>
              <a:t>Periferal</a:t>
            </a:r>
            <a:r>
              <a:rPr lang="en-GB" dirty="0" smtClean="0"/>
              <a:t> protein on the outside of the cell membrane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/>
              <a:t>Glycoprotein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/>
              <a:t>Cholesterol</a:t>
            </a:r>
          </a:p>
          <a:p>
            <a:pPr marL="457200" indent="-457200">
              <a:buFont typeface="+mj-lt"/>
              <a:buAutoNum type="alphaLcPeriod"/>
            </a:pPr>
            <a:r>
              <a:rPr lang="en-GB" dirty="0" smtClean="0"/>
              <a:t>Extra-cellular matrix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072" y="4483746"/>
            <a:ext cx="4119106" cy="223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1058</TotalTime>
  <Words>47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Draw the structure of a cell membrane[4]</vt:lpstr>
      <vt:lpstr>Marking scheme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the structure of a cell membrane[4]</dc:title>
  <dc:creator>Steven Mann</dc:creator>
  <cp:lastModifiedBy>Steven Mann</cp:lastModifiedBy>
  <cp:revision>3</cp:revision>
  <dcterms:created xsi:type="dcterms:W3CDTF">2017-10-11T08:00:16Z</dcterms:created>
  <dcterms:modified xsi:type="dcterms:W3CDTF">2017-10-12T01:38:45Z</dcterms:modified>
</cp:coreProperties>
</file>