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Current Electricity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Haileybury </a:t>
            </a:r>
            <a:r>
              <a:rPr lang="en-GB" dirty="0" err="1" smtClean="0"/>
              <a:t>astana</a:t>
            </a:r>
            <a:r>
              <a:rPr lang="en-GB" dirty="0" smtClean="0"/>
              <a:t> Year 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85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examples of static electricity</a:t>
            </a:r>
          </a:p>
          <a:p>
            <a:r>
              <a:rPr lang="en-GB" dirty="0" smtClean="0"/>
              <a:t>Interpret standard circuit symbols</a:t>
            </a:r>
          </a:p>
          <a:p>
            <a:r>
              <a:rPr lang="en-GB" dirty="0" smtClean="0"/>
              <a:t>Draw simple circuits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16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2000"/>
                <a:satMod val="150000"/>
                <a:lumMod val="15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CIrcuit</a:t>
            </a:r>
            <a:r>
              <a:rPr lang="en-GB" dirty="0" smtClean="0"/>
              <a:t> symbols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8528" y="1416340"/>
            <a:ext cx="7269104" cy="4554691"/>
          </a:xfrm>
        </p:spPr>
      </p:pic>
    </p:spTree>
    <p:extLst>
      <p:ext uri="{BB962C8B-B14F-4D97-AF65-F5344CB8AC3E}">
        <p14:creationId xmlns:p14="http://schemas.microsoft.com/office/powerpoint/2010/main" val="85785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Produce series and parallel circuits</a:t>
            </a:r>
          </a:p>
          <a:p>
            <a:r>
              <a:rPr lang="en-GB" dirty="0" smtClean="0"/>
              <a:t>Compare bulbs in series and parallel</a:t>
            </a:r>
          </a:p>
          <a:p>
            <a:r>
              <a:rPr lang="en-GB" dirty="0" smtClean="0"/>
              <a:t>Comment on the effect of removing one bulb from a series and parallel circuit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25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2000"/>
                <a:satMod val="150000"/>
                <a:lumMod val="15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 circuit with one bulb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999999"/>
              </a:clrFrom>
              <a:clrTo>
                <a:srgbClr val="999999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541" y="1965960"/>
            <a:ext cx="8158734" cy="3794760"/>
          </a:xfrm>
        </p:spPr>
      </p:pic>
      <p:sp>
        <p:nvSpPr>
          <p:cNvPr id="6" name="10-Point Star 5"/>
          <p:cNvSpPr/>
          <p:nvPr/>
        </p:nvSpPr>
        <p:spPr>
          <a:xfrm>
            <a:off x="8776490" y="2097088"/>
            <a:ext cx="3073706" cy="2952520"/>
          </a:xfrm>
          <a:prstGeom prst="star10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Draw the circuit diagram and make the circuit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8437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2000"/>
                <a:satMod val="150000"/>
                <a:lumMod val="15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circuit with two bulbs in series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A1A1A1"/>
              </a:clrFrom>
              <a:clrTo>
                <a:srgbClr val="A1A1A1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1976977"/>
            <a:ext cx="8158734" cy="3794760"/>
          </a:xfrm>
        </p:spPr>
      </p:pic>
      <p:sp>
        <p:nvSpPr>
          <p:cNvPr id="4" name="10-Point Star 3"/>
          <p:cNvSpPr/>
          <p:nvPr/>
        </p:nvSpPr>
        <p:spPr>
          <a:xfrm>
            <a:off x="8930726" y="2123005"/>
            <a:ext cx="3073706" cy="2952520"/>
          </a:xfrm>
          <a:prstGeom prst="star10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Draw the circuit diagram and make the circuit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1369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2000"/>
                <a:satMod val="150000"/>
                <a:lumMod val="15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Remove one of the bulbs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clrChange>
              <a:clrFrom>
                <a:srgbClr val="A1A1A1"/>
              </a:clrFrom>
              <a:clrTo>
                <a:srgbClr val="A1A1A1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33" r="21809"/>
          <a:stretch/>
        </p:blipFill>
        <p:spPr>
          <a:xfrm>
            <a:off x="1344058" y="1954943"/>
            <a:ext cx="4483865" cy="3794760"/>
          </a:xfrm>
        </p:spPr>
      </p:pic>
      <p:sp>
        <p:nvSpPr>
          <p:cNvPr id="3" name="10-Point Star 2"/>
          <p:cNvSpPr/>
          <p:nvPr/>
        </p:nvSpPr>
        <p:spPr>
          <a:xfrm>
            <a:off x="5827924" y="1597447"/>
            <a:ext cx="3073706" cy="2952520"/>
          </a:xfrm>
          <a:prstGeom prst="star10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Remove one of the bulbs</a:t>
            </a:r>
            <a:endParaRPr lang="en-GB" sz="3600" dirty="0"/>
          </a:p>
        </p:txBody>
      </p:sp>
      <p:sp>
        <p:nvSpPr>
          <p:cNvPr id="6" name="10-Point Star 5"/>
          <p:cNvSpPr/>
          <p:nvPr/>
        </p:nvSpPr>
        <p:spPr>
          <a:xfrm>
            <a:off x="8172681" y="3479495"/>
            <a:ext cx="3073706" cy="2952520"/>
          </a:xfrm>
          <a:prstGeom prst="star10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Question 1:</a:t>
            </a:r>
          </a:p>
          <a:p>
            <a:pPr algn="ctr"/>
            <a:r>
              <a:rPr lang="en-GB" sz="2400" dirty="0" smtClean="0"/>
              <a:t>State the effect of one of the bulbs blowing!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4211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2000"/>
                <a:satMod val="150000"/>
                <a:lumMod val="15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circuit with two bulbs in Parallel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A1A1A1"/>
              </a:clrFrom>
              <a:clrTo>
                <a:srgbClr val="A1A1A1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564" y="1965960"/>
            <a:ext cx="4944687" cy="3794760"/>
          </a:xfrm>
        </p:spPr>
      </p:pic>
      <p:sp>
        <p:nvSpPr>
          <p:cNvPr id="4" name="10-Point Star 3"/>
          <p:cNvSpPr/>
          <p:nvPr/>
        </p:nvSpPr>
        <p:spPr>
          <a:xfrm>
            <a:off x="7973705" y="2262341"/>
            <a:ext cx="3073706" cy="2952520"/>
          </a:xfrm>
          <a:prstGeom prst="star10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Draw the circuit diagram and make the circuit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058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2000"/>
                <a:satMod val="150000"/>
                <a:lumMod val="15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circuit with two bulbs in Parallel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A1A1A1"/>
              </a:clrFrom>
              <a:clrTo>
                <a:srgbClr val="A1A1A1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23" y="2019970"/>
            <a:ext cx="4944687" cy="3794759"/>
          </a:xfrm>
        </p:spPr>
      </p:pic>
      <p:sp>
        <p:nvSpPr>
          <p:cNvPr id="6" name="10-Point Star 5"/>
          <p:cNvSpPr/>
          <p:nvPr/>
        </p:nvSpPr>
        <p:spPr>
          <a:xfrm>
            <a:off x="5827924" y="1597447"/>
            <a:ext cx="3073706" cy="2952520"/>
          </a:xfrm>
          <a:prstGeom prst="star10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Remove one of the bulbs</a:t>
            </a:r>
            <a:endParaRPr lang="en-GB" sz="3600" dirty="0"/>
          </a:p>
        </p:txBody>
      </p:sp>
      <p:sp>
        <p:nvSpPr>
          <p:cNvPr id="7" name="10-Point Star 6"/>
          <p:cNvSpPr/>
          <p:nvPr/>
        </p:nvSpPr>
        <p:spPr>
          <a:xfrm>
            <a:off x="8172681" y="3479495"/>
            <a:ext cx="3073706" cy="2952520"/>
          </a:xfrm>
          <a:prstGeom prst="star10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Question 2:</a:t>
            </a:r>
          </a:p>
          <a:p>
            <a:pPr algn="ctr"/>
            <a:r>
              <a:rPr lang="en-GB" sz="2400" dirty="0" smtClean="0"/>
              <a:t>State the effect of one of the bulbs blowing!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3160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2656</TotalTime>
  <Words>137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Circuit</vt:lpstr>
      <vt:lpstr>Current Electricity</vt:lpstr>
      <vt:lpstr>Learning objectives</vt:lpstr>
      <vt:lpstr>CIrcuit symbols</vt:lpstr>
      <vt:lpstr>Learning objectives</vt:lpstr>
      <vt:lpstr>Simple circuit with one bulb</vt:lpstr>
      <vt:lpstr>circuit with two bulbs in series</vt:lpstr>
      <vt:lpstr>Remove one of the bulbs</vt:lpstr>
      <vt:lpstr>circuit with two bulbs in Parallel</vt:lpstr>
      <vt:lpstr>circuit with two bulbs in Parallel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Electricity</dc:title>
  <dc:creator>Steven Mann</dc:creator>
  <cp:lastModifiedBy>Steven Mann</cp:lastModifiedBy>
  <cp:revision>7</cp:revision>
  <dcterms:created xsi:type="dcterms:W3CDTF">2018-01-08T07:55:17Z</dcterms:created>
  <dcterms:modified xsi:type="dcterms:W3CDTF">2018-01-12T01:35:49Z</dcterms:modified>
</cp:coreProperties>
</file>