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7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7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5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2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0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0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2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3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2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F329-85DB-48EC-9BB4-C6F5890753E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59B8-B8B7-4623-8973-CBF2EE93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4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88125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3399"/>
                </a:solidFill>
              </a:rPr>
              <a:t>C</a:t>
            </a:r>
            <a:r>
              <a:rPr lang="en-GB" sz="9600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GB" sz="9600" b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GB" sz="9600" b="1" dirty="0" smtClean="0">
                <a:solidFill>
                  <a:srgbClr val="C00000"/>
                </a:solidFill>
              </a:rPr>
              <a:t>o</a:t>
            </a:r>
            <a:r>
              <a:rPr lang="en-GB" sz="9600" b="1" dirty="0" smtClean="0">
                <a:solidFill>
                  <a:srgbClr val="FF0000"/>
                </a:solidFill>
              </a:rPr>
              <a:t>u</a:t>
            </a:r>
            <a:r>
              <a:rPr lang="en-GB" sz="9600" b="1" dirty="0" smtClean="0">
                <a:solidFill>
                  <a:srgbClr val="FFC000"/>
                </a:solidFill>
              </a:rPr>
              <a:t>r</a:t>
            </a:r>
            <a:r>
              <a:rPr lang="en-GB" sz="9600" b="1" dirty="0" smtClean="0">
                <a:solidFill>
                  <a:srgbClr val="00B0F0"/>
                </a:solidFill>
              </a:rPr>
              <a:t>s</a:t>
            </a:r>
            <a:endParaRPr lang="en-GB" sz="96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11608"/>
            <a:ext cx="10058400" cy="23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Learning objectives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 smtClean="0"/>
              <a:t>Explain how filters transmit colours of light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/>
              <a:t>Describe how coloured light can be combined to produce other colours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/>
              <a:t>Predict the effect of projecting coloured lights on different objects</a:t>
            </a:r>
          </a:p>
          <a:p>
            <a:pPr marL="514350" indent="-51435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153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Filters</a:t>
            </a:r>
            <a:endParaRPr lang="en-GB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2" y="2100540"/>
            <a:ext cx="5905500" cy="4286250"/>
          </a:xfrm>
        </p:spPr>
      </p:pic>
      <p:sp>
        <p:nvSpPr>
          <p:cNvPr id="5" name="TextBox 4"/>
          <p:cNvSpPr txBox="1"/>
          <p:nvPr/>
        </p:nvSpPr>
        <p:spPr>
          <a:xfrm>
            <a:off x="6569954" y="569196"/>
            <a:ext cx="51537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Filters absorb some wavelengths of light and transmits others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Red green and blue are the primary colours and these only transmit one wavelength of light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Red filter transmits red light, green transmits green light and blue transmits blue light!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Other filters transmit more than one colour of light in varying proportions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There can be partial absorption of a wavelength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541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Mixing coloured lights</a:t>
            </a:r>
            <a:endParaRPr lang="en-GB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2521" y="3224261"/>
            <a:ext cx="81689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 smtClean="0"/>
              <a:t>Mixing red and green light produces ________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 smtClean="0"/>
              <a:t>Mixing red and blue light produces 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 smtClean="0"/>
              <a:t>Mixing blue and green light produces 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 smtClean="0"/>
              <a:t>Mixing red, green and blue produces 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</p:txBody>
      </p:sp>
      <p:sp>
        <p:nvSpPr>
          <p:cNvPr id="6" name="32-Point Star 5"/>
          <p:cNvSpPr/>
          <p:nvPr/>
        </p:nvSpPr>
        <p:spPr>
          <a:xfrm>
            <a:off x="8703326" y="99152"/>
            <a:ext cx="3338112" cy="312510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This works differently for pigments such as paint!</a:t>
            </a:r>
            <a:endParaRPr lang="en-GB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10" y="205698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906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Mixing coloured lights</a:t>
            </a:r>
            <a:endParaRPr lang="en-GB" sz="6600" b="1" dirty="0"/>
          </a:p>
        </p:txBody>
      </p:sp>
      <p:sp>
        <p:nvSpPr>
          <p:cNvPr id="6" name="32-Point Star 5"/>
          <p:cNvSpPr/>
          <p:nvPr/>
        </p:nvSpPr>
        <p:spPr>
          <a:xfrm>
            <a:off x="8703326" y="99152"/>
            <a:ext cx="3338112" cy="312510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This works differently for pigments such as paint!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"/>
          <a:stretch/>
        </p:blipFill>
        <p:spPr>
          <a:xfrm>
            <a:off x="759880" y="1366092"/>
            <a:ext cx="8419045" cy="5321147"/>
          </a:xfrm>
        </p:spPr>
      </p:pic>
    </p:spTree>
    <p:extLst>
      <p:ext uri="{BB962C8B-B14F-4D97-AF65-F5344CB8AC3E}">
        <p14:creationId xmlns:p14="http://schemas.microsoft.com/office/powerpoint/2010/main" val="27371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Projecting light on coloured objects</a:t>
            </a:r>
            <a:endParaRPr lang="en-GB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9" y="1574357"/>
            <a:ext cx="9397388" cy="5140371"/>
          </a:xfrm>
        </p:spPr>
      </p:pic>
    </p:spTree>
    <p:extLst>
      <p:ext uri="{BB962C8B-B14F-4D97-AF65-F5344CB8AC3E}">
        <p14:creationId xmlns:p14="http://schemas.microsoft.com/office/powerpoint/2010/main" val="102178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Projecting light on coloured objects</a:t>
            </a:r>
            <a:endParaRPr lang="en-GB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8" b="83056" l="0" r="100000">
                        <a14:foregroundMark x1="45417" y1="46389" x2="45417" y2="46389"/>
                        <a14:foregroundMark x1="41458" y1="36250" x2="41458" y2="36250"/>
                        <a14:foregroundMark x1="51146" y1="30556" x2="51146" y2="30556"/>
                        <a14:foregroundMark x1="56146" y1="37083" x2="56146" y2="37083"/>
                        <a14:foregroundMark x1="54583" y1="37222" x2="54583" y2="37222"/>
                        <a14:foregroundMark x1="54583" y1="37222" x2="56042" y2="37222"/>
                        <a14:foregroundMark x1="56250" y1="37222" x2="57083" y2="37222"/>
                        <a14:foregroundMark x1="50208" y1="34444" x2="50208" y2="34444"/>
                        <a14:foregroundMark x1="50521" y1="34861" x2="51146" y2="36250"/>
                        <a14:foregroundMark x1="74375" y1="32500" x2="84479" y2="60139"/>
                        <a14:foregroundMark x1="41458" y1="56806" x2="44688" y2="32222"/>
                        <a14:foregroundMark x1="89896" y1="50694" x2="88333" y2="39722"/>
                        <a14:foregroundMark x1="93229" y1="36667" x2="93229" y2="36667"/>
                        <a14:foregroundMark x1="93229" y1="36667" x2="93229" y2="36667"/>
                        <a14:foregroundMark x1="93229" y1="36667" x2="88750" y2="39861"/>
                        <a14:foregroundMark x1="38958" y1="28889" x2="49792" y2="28611"/>
                        <a14:foregroundMark x1="22396" y1="36806" x2="6979" y2="51806"/>
                        <a14:foregroundMark x1="25625" y1="9444" x2="25625" y2="9444"/>
                        <a14:foregroundMark x1="25625" y1="9444" x2="25625" y2="9444"/>
                        <a14:foregroundMark x1="25729" y1="6528" x2="25729" y2="6528"/>
                        <a14:foregroundMark x1="90729" y1="56528" x2="88854" y2="59306"/>
                        <a14:backgroundMark x1="88646" y1="59722" x2="89167" y2="5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48" b="16558"/>
          <a:stretch/>
        </p:blipFill>
        <p:spPr>
          <a:xfrm>
            <a:off x="838198" y="1690688"/>
            <a:ext cx="11113089" cy="487536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6" b="16948"/>
          <a:stretch/>
        </p:blipFill>
        <p:spPr>
          <a:xfrm>
            <a:off x="838197" y="4990642"/>
            <a:ext cx="11081291" cy="15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156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Colours</vt:lpstr>
      <vt:lpstr>Learning objectives</vt:lpstr>
      <vt:lpstr>Filters</vt:lpstr>
      <vt:lpstr>Mixing coloured lights</vt:lpstr>
      <vt:lpstr>Mixing coloured lights</vt:lpstr>
      <vt:lpstr>Projecting light on coloured objects</vt:lpstr>
      <vt:lpstr>Projecting light on coloured objects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</dc:title>
  <dc:creator>Steven Mann</dc:creator>
  <cp:lastModifiedBy>Steven Mann</cp:lastModifiedBy>
  <cp:revision>6</cp:revision>
  <dcterms:created xsi:type="dcterms:W3CDTF">2018-01-18T02:32:09Z</dcterms:created>
  <dcterms:modified xsi:type="dcterms:W3CDTF">2018-01-18T05:01:15Z</dcterms:modified>
</cp:coreProperties>
</file>