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9341137" cy="1065883"/>
          </a:xfrm>
        </p:spPr>
        <p:txBody>
          <a:bodyPr>
            <a:normAutofit/>
          </a:bodyPr>
          <a:lstStyle/>
          <a:p>
            <a:r>
              <a:rPr lang="en-GB" dirty="0" smtClean="0"/>
              <a:t>Refraction and Reflection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1" y="1751682"/>
            <a:ext cx="3447115" cy="80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1335190" cy="361526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Investigate the refraction of light leaving a circular glass block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Investigate the reflection of light within a circular glass block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Determine the CRITICAL ANGLE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246" y="3426246"/>
            <a:ext cx="3431754" cy="343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ACACAC"/>
              </a:clrFrom>
              <a:clrTo>
                <a:srgbClr val="ACACAC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69" y="790861"/>
            <a:ext cx="5501682" cy="52035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261" y="5121312"/>
            <a:ext cx="1655227" cy="17461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15445" y="1530702"/>
            <a:ext cx="3574328" cy="186011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5982159" y="209320"/>
            <a:ext cx="1035586" cy="3018622"/>
          </a:xfrm>
          <a:prstGeom prst="line">
            <a:avLst/>
          </a:prstGeom>
          <a:ln w="76200">
            <a:solidFill>
              <a:srgbClr val="FFFF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712684" y="3361167"/>
            <a:ext cx="2189726" cy="2731161"/>
          </a:xfrm>
          <a:prstGeom prst="line">
            <a:avLst/>
          </a:prstGeom>
          <a:ln w="76200">
            <a:solidFill>
              <a:srgbClr val="FFFF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 rot="1365817">
            <a:off x="6742453" y="332327"/>
            <a:ext cx="338568" cy="335528"/>
            <a:chOff x="10146535" y="903382"/>
            <a:chExt cx="210726" cy="264406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0146535" y="903383"/>
              <a:ext cx="210726" cy="264405"/>
            </a:xfrm>
            <a:prstGeom prst="line">
              <a:avLst/>
            </a:prstGeom>
            <a:ln w="50800"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0146535" y="903382"/>
              <a:ext cx="210726" cy="264405"/>
            </a:xfrm>
            <a:prstGeom prst="line">
              <a:avLst/>
            </a:prstGeom>
            <a:ln w="50800"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 rot="1365817">
            <a:off x="3946161" y="5435205"/>
            <a:ext cx="338568" cy="335528"/>
            <a:chOff x="10146535" y="903382"/>
            <a:chExt cx="210726" cy="264406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0146535" y="903383"/>
              <a:ext cx="210726" cy="264405"/>
            </a:xfrm>
            <a:prstGeom prst="line">
              <a:avLst/>
            </a:prstGeom>
            <a:ln w="50800"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10146535" y="903382"/>
              <a:ext cx="210726" cy="264405"/>
            </a:xfrm>
            <a:prstGeom prst="line">
              <a:avLst/>
            </a:prstGeom>
            <a:ln w="50800"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ight Arrow 31"/>
          <p:cNvSpPr/>
          <p:nvPr/>
        </p:nvSpPr>
        <p:spPr>
          <a:xfrm rot="1354455">
            <a:off x="2640309" y="1815233"/>
            <a:ext cx="1791510" cy="535496"/>
          </a:xfrm>
          <a:prstGeom prst="rightArrow">
            <a:avLst>
              <a:gd name="adj1" fmla="val 33864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42967" y="1209289"/>
            <a:ext cx="233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Circular glass block</a:t>
            </a:r>
            <a:endParaRPr lang="en-GB" dirty="0"/>
          </a:p>
        </p:txBody>
      </p:sp>
      <p:sp>
        <p:nvSpPr>
          <p:cNvPr id="34" name="Right Arrow 33"/>
          <p:cNvSpPr/>
          <p:nvPr/>
        </p:nvSpPr>
        <p:spPr>
          <a:xfrm rot="13129330">
            <a:off x="5677475" y="3980719"/>
            <a:ext cx="2855262" cy="535496"/>
          </a:xfrm>
          <a:prstGeom prst="rightArrow">
            <a:avLst>
              <a:gd name="adj1" fmla="val 33864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8262168" y="4197982"/>
            <a:ext cx="2180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ray should always be aimed here!</a:t>
            </a:r>
            <a:endParaRPr lang="en-GB" dirty="0"/>
          </a:p>
        </p:txBody>
      </p:sp>
      <p:sp>
        <p:nvSpPr>
          <p:cNvPr id="36" name="7-Point Star 35"/>
          <p:cNvSpPr/>
          <p:nvPr/>
        </p:nvSpPr>
        <p:spPr>
          <a:xfrm>
            <a:off x="8533932" y="209320"/>
            <a:ext cx="3353268" cy="352539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Follow the instructions on the sheet provided!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773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Critical angle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50" y="914400"/>
            <a:ext cx="9901520" cy="3668617"/>
          </a:xfrm>
        </p:spPr>
      </p:pic>
    </p:spTree>
    <p:extLst>
      <p:ext uri="{BB962C8B-B14F-4D97-AF65-F5344CB8AC3E}">
        <p14:creationId xmlns:p14="http://schemas.microsoft.com/office/powerpoint/2010/main" val="10205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3538</TotalTime>
  <Words>51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Century Gothic</vt:lpstr>
      <vt:lpstr>Wingdings 3</vt:lpstr>
      <vt:lpstr>Slice</vt:lpstr>
      <vt:lpstr>Refraction and Reflection</vt:lpstr>
      <vt:lpstr>Learning objectives</vt:lpstr>
      <vt:lpstr>Task</vt:lpstr>
      <vt:lpstr>Critical angle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Refraction and Reflection</dc:title>
  <dc:creator>Steven Mann</dc:creator>
  <cp:lastModifiedBy>Steven Mann</cp:lastModifiedBy>
  <cp:revision>7</cp:revision>
  <dcterms:created xsi:type="dcterms:W3CDTF">2018-01-16T05:42:26Z</dcterms:created>
  <dcterms:modified xsi:type="dcterms:W3CDTF">2018-01-19T09:56:48Z</dcterms:modified>
</cp:coreProperties>
</file>