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DENSITY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Haileybury</a:t>
            </a:r>
            <a:r>
              <a:rPr lang="en-GB" dirty="0" smtClean="0"/>
              <a:t> Astana Year 8 Science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Define density</a:t>
            </a:r>
          </a:p>
          <a:p>
            <a:r>
              <a:rPr lang="en-GB" sz="2800" dirty="0" smtClean="0"/>
              <a:t>Determine the density of regular blocks</a:t>
            </a:r>
          </a:p>
          <a:p>
            <a:r>
              <a:rPr lang="en-GB" sz="2800" dirty="0" smtClean="0"/>
              <a:t>Determine the density of an irregular shape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648" y="3317748"/>
            <a:ext cx="3540252" cy="354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What is density?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63340"/>
          </a:xfrm>
        </p:spPr>
        <p:txBody>
          <a:bodyPr>
            <a:noAutofit/>
          </a:bodyPr>
          <a:lstStyle/>
          <a:p>
            <a:r>
              <a:rPr lang="en-US" sz="2400" b="1" dirty="0"/>
              <a:t>Density</a:t>
            </a:r>
            <a:r>
              <a:rPr lang="en-US" sz="2400" dirty="0"/>
              <a:t> is the mass per unit volume. This means that the </a:t>
            </a:r>
            <a:r>
              <a:rPr lang="en-US" sz="2400" b="1" dirty="0"/>
              <a:t>density</a:t>
            </a:r>
            <a:r>
              <a:rPr lang="en-US" sz="2400" dirty="0"/>
              <a:t> of any solid, liquid or gas can be found by dividing its mass in </a:t>
            </a:r>
            <a:r>
              <a:rPr lang="en-US" sz="2400" dirty="0" smtClean="0"/>
              <a:t>grams </a:t>
            </a:r>
            <a:r>
              <a:rPr lang="en-US" sz="2400" dirty="0"/>
              <a:t>by its volume in </a:t>
            </a:r>
            <a:r>
              <a:rPr lang="en-US" sz="2400" dirty="0" smtClean="0"/>
              <a:t>cm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  <a:r>
              <a:rPr lang="en-US" sz="2400" b="1" dirty="0"/>
              <a:t>Density</a:t>
            </a:r>
            <a:r>
              <a:rPr lang="en-US" sz="2400" dirty="0"/>
              <a:t> can be found using the equation: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Density = mass ÷ volume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unit </a:t>
            </a:r>
            <a:r>
              <a:rPr lang="en-US" sz="2400" dirty="0" smtClean="0"/>
              <a:t>for </a:t>
            </a:r>
            <a:r>
              <a:rPr lang="en-US" sz="2400" b="1" dirty="0" smtClean="0"/>
              <a:t>density</a:t>
            </a:r>
            <a:r>
              <a:rPr lang="en-US" sz="2400" dirty="0"/>
              <a:t> is </a:t>
            </a:r>
            <a:r>
              <a:rPr lang="en-US" sz="2400" dirty="0" smtClean="0"/>
              <a:t>g/cm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or kg/m</a:t>
            </a:r>
            <a:r>
              <a:rPr lang="en-US" sz="2400" baseline="30000" dirty="0" smtClean="0"/>
              <a:t>3.</a:t>
            </a:r>
            <a:endParaRPr lang="en-GB" sz="2400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A296B"/>
              </a:clrFrom>
              <a:clrTo>
                <a:srgbClr val="FA296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464" y="3494402"/>
            <a:ext cx="4791456" cy="315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545" y="964692"/>
            <a:ext cx="10021822" cy="1188720"/>
          </a:xfrm>
        </p:spPr>
        <p:txBody>
          <a:bodyPr/>
          <a:lstStyle/>
          <a:p>
            <a:r>
              <a:rPr lang="en-GB" dirty="0" smtClean="0"/>
              <a:t>Determining density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530612"/>
              </p:ext>
            </p:extLst>
          </p:nvPr>
        </p:nvGraphicFramePr>
        <p:xfrm>
          <a:off x="923544" y="2638425"/>
          <a:ext cx="10021823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689">
                  <a:extLst>
                    <a:ext uri="{9D8B030D-6E8A-4147-A177-3AD203B41FA5}">
                      <a16:colId xmlns:a16="http://schemas.microsoft.com/office/drawing/2014/main" val="3136492240"/>
                    </a:ext>
                  </a:extLst>
                </a:gridCol>
                <a:gridCol w="1431689">
                  <a:extLst>
                    <a:ext uri="{9D8B030D-6E8A-4147-A177-3AD203B41FA5}">
                      <a16:colId xmlns:a16="http://schemas.microsoft.com/office/drawing/2014/main" val="716850460"/>
                    </a:ext>
                  </a:extLst>
                </a:gridCol>
                <a:gridCol w="1431689">
                  <a:extLst>
                    <a:ext uri="{9D8B030D-6E8A-4147-A177-3AD203B41FA5}">
                      <a16:colId xmlns:a16="http://schemas.microsoft.com/office/drawing/2014/main" val="2220858421"/>
                    </a:ext>
                  </a:extLst>
                </a:gridCol>
                <a:gridCol w="1431689">
                  <a:extLst>
                    <a:ext uri="{9D8B030D-6E8A-4147-A177-3AD203B41FA5}">
                      <a16:colId xmlns:a16="http://schemas.microsoft.com/office/drawing/2014/main" val="329146028"/>
                    </a:ext>
                  </a:extLst>
                </a:gridCol>
                <a:gridCol w="1431689">
                  <a:extLst>
                    <a:ext uri="{9D8B030D-6E8A-4147-A177-3AD203B41FA5}">
                      <a16:colId xmlns:a16="http://schemas.microsoft.com/office/drawing/2014/main" val="2833547481"/>
                    </a:ext>
                  </a:extLst>
                </a:gridCol>
                <a:gridCol w="1431689">
                  <a:extLst>
                    <a:ext uri="{9D8B030D-6E8A-4147-A177-3AD203B41FA5}">
                      <a16:colId xmlns:a16="http://schemas.microsoft.com/office/drawing/2014/main" val="815171103"/>
                    </a:ext>
                  </a:extLst>
                </a:gridCol>
                <a:gridCol w="1431689">
                  <a:extLst>
                    <a:ext uri="{9D8B030D-6E8A-4147-A177-3AD203B41FA5}">
                      <a16:colId xmlns:a16="http://schemas.microsoft.com/office/drawing/2014/main" val="94503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material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width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volume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density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931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10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steel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006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aluminium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4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-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-</a:t>
                      </a:r>
                      <a:endParaRPr kumimoji="0" lang="en-GB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-</a:t>
                      </a:r>
                      <a:endParaRPr kumimoji="0" lang="en-GB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5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plasticine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-</a:t>
                      </a:r>
                      <a:endParaRPr kumimoji="0" lang="en-GB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-</a:t>
                      </a:r>
                      <a:endParaRPr kumimoji="0" lang="en-GB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67731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A296B"/>
              </a:clrFrom>
              <a:clrTo>
                <a:srgbClr val="FA296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32" y="5168280"/>
            <a:ext cx="2563368" cy="168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Determining the mass of an irregular object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88" y="2289483"/>
            <a:ext cx="4275945" cy="4138750"/>
          </a:xfrm>
        </p:spPr>
      </p:pic>
    </p:spTree>
    <p:extLst>
      <p:ext uri="{BB962C8B-B14F-4D97-AF65-F5344CB8AC3E}">
        <p14:creationId xmlns:p14="http://schemas.microsoft.com/office/powerpoint/2010/main" val="10379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90</TotalTime>
  <Words>55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DENSITY</vt:lpstr>
      <vt:lpstr>Learning objectives</vt:lpstr>
      <vt:lpstr>What is density?</vt:lpstr>
      <vt:lpstr>Determining density</vt:lpstr>
      <vt:lpstr>Determining the mass of an irregular object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Steven Mann</dc:creator>
  <cp:lastModifiedBy>Steven Mann</cp:lastModifiedBy>
  <cp:revision>6</cp:revision>
  <dcterms:created xsi:type="dcterms:W3CDTF">2017-10-11T05:05:19Z</dcterms:created>
  <dcterms:modified xsi:type="dcterms:W3CDTF">2017-11-03T04:44:42Z</dcterms:modified>
</cp:coreProperties>
</file>