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61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8D57-A9B7-42AE-8905-8C072CF215D8}" type="datetimeFigureOut">
              <a:rPr lang="en-GB" smtClean="0"/>
              <a:t>29/03/2018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D219-6799-4969-8A07-A30641249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112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8D57-A9B7-42AE-8905-8C072CF215D8}" type="datetimeFigureOut">
              <a:rPr lang="en-GB" smtClean="0"/>
              <a:t>29/03/2018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D219-6799-4969-8A07-A30641249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9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8D57-A9B7-42AE-8905-8C072CF215D8}" type="datetimeFigureOut">
              <a:rPr lang="en-GB" smtClean="0"/>
              <a:t>29/03/2018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D219-6799-4969-8A07-A30641249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035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8D57-A9B7-42AE-8905-8C072CF215D8}" type="datetimeFigureOut">
              <a:rPr lang="en-GB" smtClean="0"/>
              <a:t>29/03/2018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D219-6799-4969-8A07-A30641249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517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8D57-A9B7-42AE-8905-8C072CF215D8}" type="datetimeFigureOut">
              <a:rPr lang="en-GB" smtClean="0"/>
              <a:t>29/03/2018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D219-6799-4969-8A07-A30641249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400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8D57-A9B7-42AE-8905-8C072CF215D8}" type="datetimeFigureOut">
              <a:rPr lang="en-GB" smtClean="0"/>
              <a:t>29/03/2018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D219-6799-4969-8A07-A30641249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410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8D57-A9B7-42AE-8905-8C072CF215D8}" type="datetimeFigureOut">
              <a:rPr lang="en-GB" smtClean="0"/>
              <a:t>29/03/2018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D219-6799-4969-8A07-A30641249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86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8D57-A9B7-42AE-8905-8C072CF215D8}" type="datetimeFigureOut">
              <a:rPr lang="en-GB" smtClean="0"/>
              <a:t>29/03/2018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D219-6799-4969-8A07-A30641249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246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8D57-A9B7-42AE-8905-8C072CF215D8}" type="datetimeFigureOut">
              <a:rPr lang="en-GB" smtClean="0"/>
              <a:t>29/03/2018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D219-6799-4969-8A07-A30641249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286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8D57-A9B7-42AE-8905-8C072CF215D8}" type="datetimeFigureOut">
              <a:rPr lang="en-GB" smtClean="0"/>
              <a:t>29/03/2018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D219-6799-4969-8A07-A30641249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821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8D57-A9B7-42AE-8905-8C072CF215D8}" type="datetimeFigureOut">
              <a:rPr lang="en-GB" smtClean="0"/>
              <a:t>29/03/2018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D219-6799-4969-8A07-A30641249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112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48D57-A9B7-42AE-8905-8C072CF215D8}" type="datetimeFigureOut">
              <a:rPr lang="en-GB" smtClean="0"/>
              <a:t>29/03/2018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CD219-6799-4969-8A07-A30641249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874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Eras Bold ITC" panose="020B0907030504020204" pitchFamily="34" charset="0"/>
              </a:rPr>
              <a:t>Refraction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4058"/>
            <a:ext cx="10515600" cy="4832905"/>
          </a:xfrm>
        </p:spPr>
        <p:txBody>
          <a:bodyPr/>
          <a:lstStyle/>
          <a:p>
            <a:pPr marL="0" indent="0">
              <a:buNone/>
            </a:pP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Haileybury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Astana  Year 8 Science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543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2-Point Star 4"/>
          <p:cNvSpPr/>
          <p:nvPr/>
        </p:nvSpPr>
        <p:spPr>
          <a:xfrm>
            <a:off x="0" y="407624"/>
            <a:ext cx="4836405" cy="3425768"/>
          </a:xfrm>
          <a:prstGeom prst="star12">
            <a:avLst/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4800" dirty="0" smtClean="0"/>
              <a:t>What do you see?</a:t>
            </a:r>
            <a:endParaRPr lang="en-GB" sz="4800" dirty="0"/>
          </a:p>
        </p:txBody>
      </p:sp>
      <p:sp>
        <p:nvSpPr>
          <p:cNvPr id="6" name="12-Point Star 5"/>
          <p:cNvSpPr/>
          <p:nvPr/>
        </p:nvSpPr>
        <p:spPr>
          <a:xfrm>
            <a:off x="6279614" y="517793"/>
            <a:ext cx="5693885" cy="3699353"/>
          </a:xfrm>
          <a:prstGeom prst="star12">
            <a:avLst/>
          </a:prstGeom>
          <a:noFill/>
          <a:ln w="412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How do we explain this phenomenon?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411430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Learning Objectives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Define the refraction of light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Describe the effects of refraction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Explain  refraction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Determine the refractive index of glass using two methods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79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Refraction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185" y="365125"/>
            <a:ext cx="4322232" cy="6386098"/>
          </a:xfrm>
        </p:spPr>
      </p:pic>
    </p:spTree>
    <p:extLst>
      <p:ext uri="{BB962C8B-B14F-4D97-AF65-F5344CB8AC3E}">
        <p14:creationId xmlns:p14="http://schemas.microsoft.com/office/powerpoint/2010/main" val="18206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Refraction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600487"/>
            <a:ext cx="4487305" cy="304014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569" y="2587662"/>
            <a:ext cx="4314825" cy="306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4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</a:rPr>
              <a:t>Refractive index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 smtClean="0">
                <a:solidFill>
                  <a:schemeClr val="bg1"/>
                </a:solidFill>
              </a:rPr>
              <a:t>Refractive index = </a:t>
            </a:r>
            <a:r>
              <a:rPr lang="en-GB" sz="4800" u="sng" dirty="0" smtClean="0">
                <a:solidFill>
                  <a:schemeClr val="bg1"/>
                </a:solidFill>
              </a:rPr>
              <a:t>sin </a:t>
            </a:r>
            <a:r>
              <a:rPr lang="en-GB" sz="4800" u="sng" dirty="0" err="1" smtClean="0">
                <a:solidFill>
                  <a:schemeClr val="bg1"/>
                </a:solidFill>
              </a:rPr>
              <a:t>i</a:t>
            </a:r>
            <a:endParaRPr lang="en-GB" sz="4800" u="sng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4800" dirty="0">
                <a:solidFill>
                  <a:schemeClr val="bg1"/>
                </a:solidFill>
              </a:rPr>
              <a:t> </a:t>
            </a:r>
            <a:r>
              <a:rPr lang="en-GB" sz="4800" dirty="0" smtClean="0">
                <a:solidFill>
                  <a:schemeClr val="bg1"/>
                </a:solidFill>
              </a:rPr>
              <a:t>                                sin r</a:t>
            </a:r>
            <a:endParaRPr lang="en-GB" sz="4800" dirty="0">
              <a:solidFill>
                <a:schemeClr val="bg1"/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850" y="365125"/>
            <a:ext cx="4322232" cy="638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9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Refractive index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590581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Method 2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06718" y="1266940"/>
            <a:ext cx="2765234" cy="50677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9099933" y="6334699"/>
            <a:ext cx="1443209" cy="3415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Coin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6863509" y="4559148"/>
            <a:ext cx="1443209" cy="3415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Coin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CF3EC"/>
              </a:clrFrom>
              <a:clrTo>
                <a:srgbClr val="FCF3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026013" y="58278"/>
            <a:ext cx="1266940" cy="11503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1480" y="3017296"/>
            <a:ext cx="77864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Refractive index of glass = </a:t>
            </a:r>
            <a:r>
              <a:rPr lang="en-GB" sz="3600" u="sng" dirty="0" smtClean="0">
                <a:solidFill>
                  <a:schemeClr val="bg1"/>
                </a:solidFill>
              </a:rPr>
              <a:t>real depth </a:t>
            </a:r>
          </a:p>
          <a:p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smtClean="0">
                <a:solidFill>
                  <a:schemeClr val="bg1"/>
                </a:solidFill>
              </a:rPr>
              <a:t>                                           apparent depth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37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69</Words>
  <Application>Microsoft Office PowerPoint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Eras Bold ITC</vt:lpstr>
      <vt:lpstr>Office Theme</vt:lpstr>
      <vt:lpstr>Refraction</vt:lpstr>
      <vt:lpstr>PowerPoint Presentation</vt:lpstr>
      <vt:lpstr>Learning Objectives</vt:lpstr>
      <vt:lpstr>Refraction</vt:lpstr>
      <vt:lpstr>Refraction</vt:lpstr>
      <vt:lpstr>Refractive index</vt:lpstr>
      <vt:lpstr>Refractive index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REFRACTION</dc:title>
  <dc:creator>Steven Mann</dc:creator>
  <cp:lastModifiedBy>Steven Mann</cp:lastModifiedBy>
  <cp:revision>7</cp:revision>
  <dcterms:created xsi:type="dcterms:W3CDTF">2018-01-12T04:27:01Z</dcterms:created>
  <dcterms:modified xsi:type="dcterms:W3CDTF">2018-03-29T12:01:10Z</dcterms:modified>
</cp:coreProperties>
</file>