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65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38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3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21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5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7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51E6E-00B0-401C-AF6B-CA60E59D84A3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7198-A5A7-44F3-910E-3127ADAFC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2593" y="2967335"/>
            <a:ext cx="73988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ADAPTATIONS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5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ADAPTAIONS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 Identify ways in which organisms are adapted to their habitats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 smtClean="0"/>
              <a:t>Explain the importance of adaptations for survival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9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ADAPTAIONS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637"/>
            <a:ext cx="2376264" cy="47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1700808"/>
            <a:ext cx="55836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Draw a cactus including its roots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Describe the environment of a cactus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Annotate your drawing to explain how the following parts are adapted: leaves stems roots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07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ADAPTAIONS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1700808"/>
            <a:ext cx="55836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Draw a mole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Describe the environment of a mole.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What do they eat?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Annotate your drawing to explain how the following parts are adapted: eyes fur paws ears whiskers nose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3" y="1988840"/>
            <a:ext cx="332700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5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4"/>
          <a:stretch/>
        </p:blipFill>
        <p:spPr bwMode="auto">
          <a:xfrm>
            <a:off x="11493" y="35242"/>
            <a:ext cx="9132507" cy="667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1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83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ADAPTAIONS</vt:lpstr>
      <vt:lpstr>ADAPTAIONS</vt:lpstr>
      <vt:lpstr>ADAPTAIONS</vt:lpstr>
      <vt:lpstr>PowerPoint Presentation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MannS3</dc:creator>
  <cp:lastModifiedBy>MannS3</cp:lastModifiedBy>
  <cp:revision>8</cp:revision>
  <dcterms:created xsi:type="dcterms:W3CDTF">2016-06-08T08:34:16Z</dcterms:created>
  <dcterms:modified xsi:type="dcterms:W3CDTF">2016-09-23T14:16:56Z</dcterms:modified>
</cp:coreProperties>
</file>