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A056B-FA2D-4B4D-96AC-BCF6C9565174}" type="datetimeFigureOut">
              <a:rPr lang="en-GB" smtClean="0"/>
              <a:pPr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AEF2-94EF-4996-AF26-ACD60ADBA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6309320"/>
            <a:ext cx="3888432" cy="54868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GHS S1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47664" y="3140968"/>
            <a:ext cx="58161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Organs and </a:t>
            </a:r>
          </a:p>
          <a:p>
            <a:pPr algn="ctr"/>
            <a:r>
              <a:rPr lang="en-US" sz="7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Organ Systems</a:t>
            </a:r>
            <a:endParaRPr lang="en-US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Uterus</a:t>
            </a:r>
            <a:endParaRPr lang="en-GB" sz="7200" dirty="0"/>
          </a:p>
        </p:txBody>
      </p:sp>
      <p:pic>
        <p:nvPicPr>
          <p:cNvPr id="13" name="Content Placeholder 12" descr="physi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09018"/>
            <a:ext cx="5448982" cy="5448982"/>
          </a:xfrm>
        </p:spPr>
      </p:pic>
      <p:sp>
        <p:nvSpPr>
          <p:cNvPr id="4" name="Down Arrow 3"/>
          <p:cNvSpPr/>
          <p:nvPr/>
        </p:nvSpPr>
        <p:spPr>
          <a:xfrm rot="14679675">
            <a:off x="3561498" y="3686994"/>
            <a:ext cx="432048" cy="15429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79512" y="4869160"/>
            <a:ext cx="1944216" cy="1656184"/>
            <a:chOff x="179512" y="4869160"/>
            <a:chExt cx="1944216" cy="1656184"/>
          </a:xfrm>
        </p:grpSpPr>
        <p:sp>
          <p:nvSpPr>
            <p:cNvPr id="6" name="Flowchart: Sequential Access Storage 5"/>
            <p:cNvSpPr/>
            <p:nvPr/>
          </p:nvSpPr>
          <p:spPr>
            <a:xfrm flipV="1">
              <a:off x="179512" y="4869160"/>
              <a:ext cx="1944216" cy="1656184"/>
            </a:xfrm>
            <a:prstGeom prst="flowChartMagneticTap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5301208"/>
              <a:ext cx="1872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7030A0"/>
                  </a:solidFill>
                </a:rPr>
                <a:t>Uterus protects the baby until it is born</a:t>
              </a:r>
              <a:endParaRPr lang="en-GB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Arteries</a:t>
            </a:r>
            <a:endParaRPr lang="en-GB" sz="7200" dirty="0"/>
          </a:p>
        </p:txBody>
      </p:sp>
      <p:pic>
        <p:nvPicPr>
          <p:cNvPr id="13" name="Content Placeholder 12" descr="physi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09018"/>
            <a:ext cx="5448982" cy="5448982"/>
          </a:xfrm>
        </p:spPr>
      </p:pic>
      <p:sp>
        <p:nvSpPr>
          <p:cNvPr id="4" name="Down Arrow 3"/>
          <p:cNvSpPr/>
          <p:nvPr/>
        </p:nvSpPr>
        <p:spPr>
          <a:xfrm rot="17946204">
            <a:off x="3259272" y="3490714"/>
            <a:ext cx="432048" cy="180073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07504" y="3573016"/>
            <a:ext cx="1872208" cy="2880320"/>
            <a:chOff x="107504" y="3573016"/>
            <a:chExt cx="1872208" cy="2880320"/>
          </a:xfrm>
        </p:grpSpPr>
        <p:sp>
          <p:nvSpPr>
            <p:cNvPr id="6" name="Flowchart: Sequential Access Storage 5"/>
            <p:cNvSpPr/>
            <p:nvPr/>
          </p:nvSpPr>
          <p:spPr>
            <a:xfrm flipV="1">
              <a:off x="179512" y="3573016"/>
              <a:ext cx="1728192" cy="2880320"/>
            </a:xfrm>
            <a:prstGeom prst="flowChartMagneticTap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504" y="4293096"/>
              <a:ext cx="18722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7030A0"/>
                  </a:solidFill>
                </a:rPr>
                <a:t>Arteries deliver oxygen</a:t>
              </a:r>
            </a:p>
            <a:p>
              <a:pPr algn="ctr"/>
              <a:endParaRPr lang="en-GB" b="1" dirty="0">
                <a:solidFill>
                  <a:srgbClr val="7030A0"/>
                </a:solidFill>
              </a:endParaRPr>
            </a:p>
            <a:p>
              <a:pPr algn="ctr"/>
              <a:r>
                <a:rPr lang="en-GB" b="1" dirty="0" smtClean="0">
                  <a:solidFill>
                    <a:srgbClr val="7030A0"/>
                  </a:solidFill>
                </a:rPr>
                <a:t>Veins remove waste carbon dioxide</a:t>
              </a:r>
              <a:endParaRPr lang="en-GB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Blood</a:t>
            </a:r>
            <a:endParaRPr lang="en-GB" sz="7200" dirty="0"/>
          </a:p>
        </p:txBody>
      </p:sp>
      <p:pic>
        <p:nvPicPr>
          <p:cNvPr id="13" name="Content Placeholder 12" descr="physi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09018"/>
            <a:ext cx="5448982" cy="5448982"/>
          </a:xfrm>
        </p:spPr>
      </p:pic>
      <p:sp>
        <p:nvSpPr>
          <p:cNvPr id="4" name="Down Arrow 3"/>
          <p:cNvSpPr/>
          <p:nvPr/>
        </p:nvSpPr>
        <p:spPr>
          <a:xfrm rot="16200000">
            <a:off x="3203848" y="2420888"/>
            <a:ext cx="432048" cy="7200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107504" y="332656"/>
            <a:ext cx="2088232" cy="2619672"/>
          </a:xfrm>
          <a:prstGeom prst="flowChartMagnetic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Red blood cells transport oxygen</a:t>
            </a:r>
          </a:p>
          <a:p>
            <a:pPr algn="ctr"/>
            <a:endParaRPr lang="en-GB" b="1" dirty="0">
              <a:solidFill>
                <a:srgbClr val="7030A0"/>
              </a:solidFill>
            </a:endParaRPr>
          </a:p>
          <a:p>
            <a:pPr algn="ctr"/>
            <a:r>
              <a:rPr lang="en-GB" b="1" dirty="0" smtClean="0">
                <a:solidFill>
                  <a:srgbClr val="7030A0"/>
                </a:solidFill>
              </a:rPr>
              <a:t>White blood cells fight disease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Brain</a:t>
            </a:r>
            <a:endParaRPr lang="en-GB" sz="7200" dirty="0"/>
          </a:p>
        </p:txBody>
      </p:sp>
      <p:pic>
        <p:nvPicPr>
          <p:cNvPr id="13" name="Content Placeholder 12" descr="physi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09018"/>
            <a:ext cx="5448982" cy="5448982"/>
          </a:xfrm>
        </p:spPr>
      </p:pic>
      <p:sp>
        <p:nvSpPr>
          <p:cNvPr id="4" name="Down Arrow 3"/>
          <p:cNvSpPr/>
          <p:nvPr/>
        </p:nvSpPr>
        <p:spPr>
          <a:xfrm rot="4358508" flipV="1">
            <a:off x="3887275" y="1447682"/>
            <a:ext cx="432048" cy="69347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323528" y="116632"/>
            <a:ext cx="2592288" cy="2043608"/>
          </a:xfrm>
          <a:prstGeom prst="flowChartMagnetic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Brain processes information from our sense organs and controls our actions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Skeleton</a:t>
            </a:r>
            <a:endParaRPr lang="en-GB" sz="7200" dirty="0"/>
          </a:p>
        </p:txBody>
      </p:sp>
      <p:pic>
        <p:nvPicPr>
          <p:cNvPr id="5" name="Content Placeholder 4" descr="Skeleton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6" name="Line Callout 1 5"/>
          <p:cNvSpPr/>
          <p:nvPr/>
        </p:nvSpPr>
        <p:spPr>
          <a:xfrm>
            <a:off x="6516216" y="1700808"/>
            <a:ext cx="1728192" cy="864096"/>
          </a:xfrm>
          <a:prstGeom prst="borderCallout1">
            <a:avLst>
              <a:gd name="adj1" fmla="val 47322"/>
              <a:gd name="adj2" fmla="val 397"/>
              <a:gd name="adj3" fmla="val 19377"/>
              <a:gd name="adj4" fmla="val -114525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660232" y="1916832"/>
            <a:ext cx="1518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Protection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 rot="10800000">
            <a:off x="1619672" y="3789040"/>
            <a:ext cx="1728192" cy="864096"/>
          </a:xfrm>
          <a:prstGeom prst="borderCallout1">
            <a:avLst>
              <a:gd name="adj1" fmla="val 47322"/>
              <a:gd name="adj2" fmla="val 397"/>
              <a:gd name="adj3" fmla="val 140014"/>
              <a:gd name="adj4" fmla="val -83837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763688" y="3933056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Support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7092280" y="4725144"/>
            <a:ext cx="1728192" cy="864096"/>
          </a:xfrm>
          <a:prstGeom prst="borderCallout1">
            <a:avLst>
              <a:gd name="adj1" fmla="val 47322"/>
              <a:gd name="adj2" fmla="val 397"/>
              <a:gd name="adj3" fmla="val 25726"/>
              <a:gd name="adj4" fmla="val -70609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64288" y="4941168"/>
            <a:ext cx="159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Movement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Organs</a:t>
            </a:r>
            <a:endParaRPr lang="en-GB" sz="7200" dirty="0"/>
          </a:p>
        </p:txBody>
      </p:sp>
      <p:pic>
        <p:nvPicPr>
          <p:cNvPr id="13" name="Content Placeholder 12" descr="physi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61510" cy="3143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Eyes</a:t>
            </a:r>
            <a:endParaRPr lang="en-GB" sz="7200" dirty="0"/>
          </a:p>
        </p:txBody>
      </p:sp>
      <p:pic>
        <p:nvPicPr>
          <p:cNvPr id="13" name="Content Placeholder 12" descr="physi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09018"/>
            <a:ext cx="5448982" cy="5448982"/>
          </a:xfrm>
        </p:spPr>
      </p:pic>
      <p:sp>
        <p:nvSpPr>
          <p:cNvPr id="4" name="Down Arrow 3"/>
          <p:cNvSpPr/>
          <p:nvPr/>
        </p:nvSpPr>
        <p:spPr>
          <a:xfrm rot="5400000">
            <a:off x="4716016" y="1556792"/>
            <a:ext cx="432048" cy="7200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Sequential Access Storage 5"/>
          <p:cNvSpPr/>
          <p:nvPr/>
        </p:nvSpPr>
        <p:spPr>
          <a:xfrm flipH="1">
            <a:off x="6156176" y="0"/>
            <a:ext cx="2987824" cy="2088232"/>
          </a:xfrm>
          <a:prstGeom prst="flowChartMagnetic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The eye is a sense organ that contains special cells sensitive to light so we can see the world around 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Muscles</a:t>
            </a:r>
            <a:endParaRPr lang="en-GB" sz="7200" dirty="0"/>
          </a:p>
        </p:txBody>
      </p:sp>
      <p:pic>
        <p:nvPicPr>
          <p:cNvPr id="13" name="Content Placeholder 12" descr="physi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09018"/>
            <a:ext cx="5448982" cy="5448982"/>
          </a:xfrm>
        </p:spPr>
      </p:pic>
      <p:sp>
        <p:nvSpPr>
          <p:cNvPr id="4" name="Down Arrow 3"/>
          <p:cNvSpPr/>
          <p:nvPr/>
        </p:nvSpPr>
        <p:spPr>
          <a:xfrm rot="5400000">
            <a:off x="5724128" y="2348880"/>
            <a:ext cx="432048" cy="5760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Sequential Access Storage 5"/>
          <p:cNvSpPr/>
          <p:nvPr/>
        </p:nvSpPr>
        <p:spPr>
          <a:xfrm flipH="1">
            <a:off x="7020272" y="404664"/>
            <a:ext cx="1944216" cy="2376264"/>
          </a:xfrm>
          <a:prstGeom prst="flowChartMagnetic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Muscles contract and pull on bones to make us move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Heart</a:t>
            </a:r>
            <a:endParaRPr lang="en-GB" sz="7200" dirty="0"/>
          </a:p>
        </p:txBody>
      </p:sp>
      <p:pic>
        <p:nvPicPr>
          <p:cNvPr id="13" name="Content Placeholder 12" descr="physi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09018"/>
            <a:ext cx="5448982" cy="5448982"/>
          </a:xfrm>
        </p:spPr>
      </p:pic>
      <p:sp>
        <p:nvSpPr>
          <p:cNvPr id="4" name="Down Arrow 3"/>
          <p:cNvSpPr/>
          <p:nvPr/>
        </p:nvSpPr>
        <p:spPr>
          <a:xfrm rot="6257761">
            <a:off x="5253677" y="2440831"/>
            <a:ext cx="432048" cy="18511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Sequential Access Storage 5"/>
          <p:cNvSpPr/>
          <p:nvPr/>
        </p:nvSpPr>
        <p:spPr>
          <a:xfrm flipH="1">
            <a:off x="7236296" y="1124744"/>
            <a:ext cx="1800200" cy="2835696"/>
          </a:xfrm>
          <a:prstGeom prst="flowChartMagnetic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The Heart pumps blood that provides the other organs with oxygen and food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Stomach and Intestines</a:t>
            </a:r>
            <a:endParaRPr lang="en-GB" sz="7200" dirty="0"/>
          </a:p>
        </p:txBody>
      </p:sp>
      <p:pic>
        <p:nvPicPr>
          <p:cNvPr id="13" name="Content Placeholder 12" descr="physi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09018"/>
            <a:ext cx="5448982" cy="5448982"/>
          </a:xfrm>
        </p:spPr>
      </p:pic>
      <p:sp>
        <p:nvSpPr>
          <p:cNvPr id="4" name="Down Arrow 3"/>
          <p:cNvSpPr/>
          <p:nvPr/>
        </p:nvSpPr>
        <p:spPr>
          <a:xfrm rot="7376308">
            <a:off x="5233582" y="3286637"/>
            <a:ext cx="432048" cy="18594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6948264" y="4797152"/>
            <a:ext cx="2016224" cy="1944216"/>
            <a:chOff x="6948264" y="4797152"/>
            <a:chExt cx="2016224" cy="1944216"/>
          </a:xfrm>
        </p:grpSpPr>
        <p:sp>
          <p:nvSpPr>
            <p:cNvPr id="6" name="Flowchart: Sequential Access Storage 5"/>
            <p:cNvSpPr/>
            <p:nvPr/>
          </p:nvSpPr>
          <p:spPr>
            <a:xfrm flipH="1" flipV="1">
              <a:off x="6948264" y="4797152"/>
              <a:ext cx="2016224" cy="1944216"/>
            </a:xfrm>
            <a:prstGeom prst="flowChartMagneticTap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48264" y="5301208"/>
              <a:ext cx="2016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7030A0"/>
                  </a:solidFill>
                </a:rPr>
                <a:t>Stomach and intestines digest food and puts it into the blood</a:t>
              </a:r>
              <a:endParaRPr lang="en-GB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Kidneys</a:t>
            </a:r>
            <a:endParaRPr lang="en-GB" sz="7200" dirty="0"/>
          </a:p>
        </p:txBody>
      </p:sp>
      <p:pic>
        <p:nvPicPr>
          <p:cNvPr id="13" name="Content Placeholder 12" descr="physi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09018"/>
            <a:ext cx="5448982" cy="5448982"/>
          </a:xfrm>
        </p:spPr>
      </p:pic>
      <p:sp>
        <p:nvSpPr>
          <p:cNvPr id="4" name="Down Arrow 3"/>
          <p:cNvSpPr/>
          <p:nvPr/>
        </p:nvSpPr>
        <p:spPr>
          <a:xfrm rot="9357020">
            <a:off x="5048931" y="3793687"/>
            <a:ext cx="432048" cy="171161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6600598" y="4490144"/>
            <a:ext cx="2170987" cy="2298820"/>
            <a:chOff x="6600598" y="4490144"/>
            <a:chExt cx="2170987" cy="2298820"/>
          </a:xfrm>
        </p:grpSpPr>
        <p:sp>
          <p:nvSpPr>
            <p:cNvPr id="6" name="Flowchart: Sequential Access Storage 5"/>
            <p:cNvSpPr/>
            <p:nvPr/>
          </p:nvSpPr>
          <p:spPr>
            <a:xfrm rot="1432972" flipH="1">
              <a:off x="6600598" y="4490144"/>
              <a:ext cx="2170987" cy="2298820"/>
            </a:xfrm>
            <a:prstGeom prst="flowChartMagneticTap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32240" y="5085184"/>
              <a:ext cx="1835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7030A0"/>
                  </a:solidFill>
                </a:rPr>
                <a:t>Kidneys remove poisons from the blood and produces urine</a:t>
              </a:r>
              <a:endParaRPr lang="en-GB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Bones</a:t>
            </a:r>
            <a:endParaRPr lang="en-GB" sz="7200" dirty="0"/>
          </a:p>
        </p:txBody>
      </p:sp>
      <p:pic>
        <p:nvPicPr>
          <p:cNvPr id="13" name="Content Placeholder 12" descr="physi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09018"/>
            <a:ext cx="5448982" cy="5448982"/>
          </a:xfrm>
        </p:spPr>
      </p:pic>
      <p:sp>
        <p:nvSpPr>
          <p:cNvPr id="4" name="Down Arrow 3"/>
          <p:cNvSpPr/>
          <p:nvPr/>
        </p:nvSpPr>
        <p:spPr>
          <a:xfrm rot="12543534">
            <a:off x="3555750" y="4665254"/>
            <a:ext cx="432048" cy="89811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217387" y="4649738"/>
            <a:ext cx="2467051" cy="1899592"/>
            <a:chOff x="217387" y="4649738"/>
            <a:chExt cx="2467051" cy="1899592"/>
          </a:xfrm>
        </p:grpSpPr>
        <p:sp>
          <p:nvSpPr>
            <p:cNvPr id="6" name="Flowchart: Sequential Access Storage 5"/>
            <p:cNvSpPr/>
            <p:nvPr/>
          </p:nvSpPr>
          <p:spPr>
            <a:xfrm rot="20619614">
              <a:off x="217387" y="4649738"/>
              <a:ext cx="2467051" cy="1899592"/>
            </a:xfrm>
            <a:prstGeom prst="flowChartMagneticTap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3528" y="5013176"/>
              <a:ext cx="216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7030A0"/>
                  </a:solidFill>
                </a:rPr>
                <a:t>Bones provide protection, support and allow movement</a:t>
              </a:r>
              <a:endParaRPr lang="en-GB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132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Skeleton</vt:lpstr>
      <vt:lpstr>Organs</vt:lpstr>
      <vt:lpstr>Eyes</vt:lpstr>
      <vt:lpstr>Muscles</vt:lpstr>
      <vt:lpstr>Heart</vt:lpstr>
      <vt:lpstr>Stomach and Intestines</vt:lpstr>
      <vt:lpstr>Kidneys</vt:lpstr>
      <vt:lpstr>Bones</vt:lpstr>
      <vt:lpstr>Uterus</vt:lpstr>
      <vt:lpstr>Arteries</vt:lpstr>
      <vt:lpstr>Blood</vt:lpstr>
      <vt:lpstr>Brain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Steve</cp:lastModifiedBy>
  <cp:revision>9</cp:revision>
  <dcterms:created xsi:type="dcterms:W3CDTF">2015-10-07T16:19:33Z</dcterms:created>
  <dcterms:modified xsi:type="dcterms:W3CDTF">2015-10-07T19:58:48Z</dcterms:modified>
</cp:coreProperties>
</file>