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0" d="100"/>
          <a:sy n="80" d="100"/>
        </p:scale>
        <p:origin x="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9/23/2018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9/23/2018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9/23/2018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9/23/2018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9/23/2018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HIV and AIDS</a:t>
            </a:r>
          </a:p>
        </p:txBody>
      </p:sp>
      <p:sp>
        <p:nvSpPr>
          <p:cNvPr id="3" name="Subtitle 2"/>
          <p:cNvSpPr>
            <a:spLocks noGrp="1"/>
          </p:cNvSpPr>
          <p:nvPr>
            <p:ph type="subTitle" idx="1"/>
          </p:nvPr>
        </p:nvSpPr>
        <p:spPr/>
        <p:txBody>
          <a:bodyPr/>
          <a:lstStyle/>
          <a:p>
            <a:r>
              <a:rPr lang="en-GB" dirty="0"/>
              <a:t>IGCSE Combined Science</a:t>
            </a:r>
          </a:p>
        </p:txBody>
      </p:sp>
    </p:spTree>
    <p:extLst>
      <p:ext uri="{BB962C8B-B14F-4D97-AF65-F5344CB8AC3E}">
        <p14:creationId xmlns:p14="http://schemas.microsoft.com/office/powerpoint/2010/main" val="266298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HIV?</a:t>
            </a:r>
          </a:p>
        </p:txBody>
      </p:sp>
      <p:sp>
        <p:nvSpPr>
          <p:cNvPr id="3" name="Content Placeholder 2"/>
          <p:cNvSpPr>
            <a:spLocks noGrp="1"/>
          </p:cNvSpPr>
          <p:nvPr>
            <p:ph idx="1"/>
          </p:nvPr>
        </p:nvSpPr>
        <p:spPr/>
        <p:txBody>
          <a:bodyPr>
            <a:normAutofit/>
          </a:bodyPr>
          <a:lstStyle/>
          <a:p>
            <a:r>
              <a:rPr lang="en-US" sz="2800" b="1" u="sng" dirty="0"/>
              <a:t>HIV</a:t>
            </a:r>
            <a:r>
              <a:rPr lang="en-US" sz="2800" dirty="0"/>
              <a:t> stands for human immunodeficiency virus. This infection is transmitted by body fluids, often during unprotected sex, but also through cuts and injecting drugs using unsterilized needles. Immediately after infection, people often suffer mild flu-like symptoms. These pass and for a period of time infected people might not know they are infected.</a:t>
            </a:r>
            <a:endParaRPr lang="en-GB" sz="2800" dirty="0"/>
          </a:p>
        </p:txBody>
      </p:sp>
    </p:spTree>
    <p:extLst>
      <p:ext uri="{BB962C8B-B14F-4D97-AF65-F5344CB8AC3E}">
        <p14:creationId xmlns:p14="http://schemas.microsoft.com/office/powerpoint/2010/main" val="140232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AIDS?</a:t>
            </a:r>
          </a:p>
        </p:txBody>
      </p:sp>
      <p:sp>
        <p:nvSpPr>
          <p:cNvPr id="3" name="Content Placeholder 2"/>
          <p:cNvSpPr>
            <a:spLocks noGrp="1"/>
          </p:cNvSpPr>
          <p:nvPr>
            <p:ph idx="1"/>
          </p:nvPr>
        </p:nvSpPr>
        <p:spPr/>
        <p:txBody>
          <a:bodyPr/>
          <a:lstStyle/>
          <a:p>
            <a:r>
              <a:rPr lang="en-US" sz="2800" b="1" dirty="0"/>
              <a:t>AIDS</a:t>
            </a:r>
            <a:r>
              <a:rPr lang="en-US" sz="2800" dirty="0"/>
              <a:t> stands for acquired immune deficiency syndrome. Months or years after the infection by HIV, the virus becomes active and attacks the patient's white blood cells. HIV at this point has resulted in AIDS.</a:t>
            </a:r>
          </a:p>
          <a:p>
            <a:r>
              <a:rPr lang="en-US" sz="2800" dirty="0"/>
              <a:t>There is no cure for HIV/AIDS although scientists are trying to find one. Currently, infected people are given </a:t>
            </a:r>
            <a:r>
              <a:rPr lang="en-US" sz="2800" b="1" dirty="0"/>
              <a:t>antiviral drugs</a:t>
            </a:r>
            <a:r>
              <a:rPr lang="en-US" sz="2800" dirty="0"/>
              <a:t>, which can significantly slow the development of AIDS.</a:t>
            </a:r>
          </a:p>
          <a:p>
            <a:endParaRPr lang="en-GB" dirty="0"/>
          </a:p>
        </p:txBody>
      </p:sp>
    </p:spTree>
    <p:extLst>
      <p:ext uri="{BB962C8B-B14F-4D97-AF65-F5344CB8AC3E}">
        <p14:creationId xmlns:p14="http://schemas.microsoft.com/office/powerpoint/2010/main" val="170862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common is it?</a:t>
            </a:r>
          </a:p>
        </p:txBody>
      </p:sp>
      <p:pic>
        <p:nvPicPr>
          <p:cNvPr id="4" name="Content Placeholder 3"/>
          <p:cNvPicPr>
            <a:picLocks noGrp="1" noChangeAspect="1"/>
          </p:cNvPicPr>
          <p:nvPr>
            <p:ph idx="1"/>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3264408" y="1132943"/>
            <a:ext cx="5833872" cy="5594985"/>
          </a:xfrm>
        </p:spPr>
      </p:pic>
    </p:spTree>
    <p:extLst>
      <p:ext uri="{BB962C8B-B14F-4D97-AF65-F5344CB8AC3E}">
        <p14:creationId xmlns:p14="http://schemas.microsoft.com/office/powerpoint/2010/main" val="31461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a:t>
            </a:r>
          </a:p>
        </p:txBody>
      </p:sp>
      <p:sp>
        <p:nvSpPr>
          <p:cNvPr id="3" name="Content Placeholder 2"/>
          <p:cNvSpPr>
            <a:spLocks noGrp="1"/>
          </p:cNvSpPr>
          <p:nvPr>
            <p:ph idx="1"/>
          </p:nvPr>
        </p:nvSpPr>
        <p:spPr/>
        <p:txBody>
          <a:bodyPr>
            <a:normAutofit/>
          </a:bodyPr>
          <a:lstStyle/>
          <a:p>
            <a:r>
              <a:rPr lang="en-GB" sz="6000" dirty="0"/>
              <a:t>What does HIV stand for?</a:t>
            </a:r>
          </a:p>
        </p:txBody>
      </p:sp>
    </p:spTree>
    <p:extLst>
      <p:ext uri="{BB962C8B-B14F-4D97-AF65-F5344CB8AC3E}">
        <p14:creationId xmlns:p14="http://schemas.microsoft.com/office/powerpoint/2010/main" val="193970597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4515</TotalTime>
  <Words>28</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Gill Sans MT</vt:lpstr>
      <vt:lpstr>Impact</vt:lpstr>
      <vt:lpstr>Badge</vt:lpstr>
      <vt:lpstr>HIV and AIDS</vt:lpstr>
      <vt:lpstr>What is HIV?</vt:lpstr>
      <vt:lpstr>What is AIDS?</vt:lpstr>
      <vt:lpstr>How common is it?</vt:lpstr>
      <vt:lpstr>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and AIDS</dc:title>
  <dc:creator>Steven Mann</dc:creator>
  <cp:lastModifiedBy>Steve Mann</cp:lastModifiedBy>
  <cp:revision>5</cp:revision>
  <dcterms:created xsi:type="dcterms:W3CDTF">2018-09-06T07:50:43Z</dcterms:created>
  <dcterms:modified xsi:type="dcterms:W3CDTF">2018-09-23T09:38:23Z</dcterms:modified>
</cp:coreProperties>
</file>