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E0C7-BB44-4D3B-9328-A1960D19624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AD6A7-929A-4CF4-B354-72472831F4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486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0925" y1="42775" x2="71387" y2="46243"/>
                        <a14:backgroundMark x1="21098" y1="76012" x2="69364" y2="913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38200"/>
            <a:ext cx="55626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</a:t>
            </a:r>
            <a:r>
              <a:rPr lang="en-US" b="1" dirty="0" smtClean="0"/>
              <a:t>not</a:t>
            </a:r>
            <a:r>
              <a:rPr lang="en-US" dirty="0" smtClean="0"/>
              <a:t> a part of the fire triangle?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6096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Oxygen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27432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Heat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20574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Fuel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2057400"/>
            <a:ext cx="27432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Water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C -0.00712 -0.00879 -0.01424 0.00162 -0.02066 0.00718 C -0.02379 0.00996 -0.02605 0.01435 -0.02865 0.01783 C -0.02987 0.01945 -0.0323 0.02269 -0.0323 0.02269 C -0.03907 0.04121 -0.04462 0.05926 -0.04653 0.07986 C -0.04618 0.0882 -0.04671 0.09653 -0.04566 0.10486 C -0.04445 0.11482 -0.02934 0.1169 -0.02414 0.11921 C -0.01233 0.11806 -0.00035 0.11736 0.01145 0.11551 C 0.02656 0.1132 0.03993 0.10625 0.0552 0.10486 C 0.06649 0.10232 0.07812 0.10023 0.08923 0.09537 C 0.09496 0.09283 0.09913 0.08773 0.1052 0.08588 C 0.1177 0.08195 0.13107 0.08148 0.14375 0.07986 C 0.15468 0.08056 0.16579 0.08033 0.17673 0.08218 C 0.18906 0.08426 0.20243 0.0963 0.21336 0.10371 C 0.21666 0.10972 0.21875 0.11181 0.22048 0.11921 C 0.22204 0.13982 0.22638 0.15695 0.21145 0.16921 C 0.20382 0.16181 0.19114 0.15972 0.18211 0.15718 C 0.16927 0.15787 0.15659 0.15833 0.14375 0.15949 C 0.13576 0.16019 0.13177 0.16991 0.125 0.17269 C 0.11579 0.17662 0.10573 0.17639 0.09635 0.17986 C 0.09027 0.18218 0.0842 0.18472 0.07829 0.1882 C 0.07343 0.19121 0.06406 0.19884 0.06406 0.19884 C 0.06024 0.2213 0.0809 0.24375 0.0927 0.25371 C 0.12986 0.28519 0.17864 0.28773 0.22135 0.28935 C 0.24878 0.28727 0.26632 0.29421 0.28559 0.27269 C 0.29288 0.25394 0.28715 0.24908 0.28125 0.225 C 0.28437 0.2125 0.31284 0.19977 0.31875 0.19653 C 0.34878 0.18009 0.3776 0.16991 0.40972 0.16551 C 0.4467 0.17083 0.45798 0.16019 0.46875 0.20255 C 0.45989 0.24167 0.45902 0.23773 0.44097 0.26667 C 0.43333 0.27917 0.42621 0.29213 0.41875 0.30486 C 0.41371 0.31343 0.40555 0.31759 0.39895 0.32384 C 0.36996 0.35139 0.3302 0.34838 0.29635 0.35 C 0.2684 0.34908 0.23593 0.35185 0.20711 0.34421 C 0.20104 0.34051 0.19739 0.33727 0.1927 0.33102 C 0.18645 0.31343 0.19323 0.28958 0.19895 0.27384 C 0.23802 0.16736 0.25382 0.10833 0.31059 0.03588 C 0.31632 0.02847 0.33541 0.02824 0.3427 0.02755 C 0.35816 0.0294 0.37395 0.02824 0.38923 0.03333 C 0.45017 0.05394 0.48993 0.12871 0.50625 0.20486 C 0.50451 0.22546 0.50434 0.24653 0.50086 0.26667 C 0.49166 0.32037 0.44444 0.35347 0.40885 0.36551 C 0.32013 0.39514 0.22882 0.39051 0.13836 0.40116 C 0.08906 0.37708 0.05416 0.35671 0.00086 0.34653 C -0.01875 0.34954 -0.03889 0.35 -0.05816 0.35602 C -0.06511 0.35787 -0.07084 0.36528 -0.07691 0.37037 C -0.10209 0.39167 -0.11511 0.42269 -0.12605 0.45833 C -0.12726 0.47408 -0.12848 0.47824 -0.1224 0.49653 C -0.11233 0.52685 -0.06875 0.52338 -0.05 0.525 C 0.02743 0.51921 -0.00868 0.525 0.05885 0.50949 C 0.07448 0.50579 0.08715 0.4963 0.10156 0.48935 C 0.10694 0.48681 0.1177 0.48218 0.1177 0.48218 C 0.11336 0.51181 0.11458 0.55371 0.13385 0.57384 C 0.14861 0.58912 0.16024 0.58773 0.1776 0.59051 C 0.19878 0.58704 0.21996 0.58449 0.24097 0.57986 C 0.28437 0.57037 0.26336 0.56945 0.3052 0.55602 C 0.32725 0.54884 0.35052 0.54792 0.37309 0.54283 C 0.37829 0.54514 0.39132 0.54306 0.38923 0.55 C 0.38611 0.56019 0.37413 0.55903 0.36684 0.5632 C 0.32864 0.58426 0.29253 0.60139 0.25173 0.61204 C 0.21406 0.6088 0.20538 0.61968 0.18472 0.59653 C 0.17465 0.56412 0.19166 0.54236 0.21145 0.525 C 0.24739 0.49329 0.28263 0.47986 0.325 0.47153 C 0.34913 0.47269 0.37326 0.4713 0.39704 0.475 C 0.41163 0.47732 0.43454 0.49722 0.44722 0.50833 C 0.44635 0.51343 0.44618 0.51898 0.44444 0.52384 C 0.44357 0.52662 0.4335 0.53982 0.43298 0.54051 C 0.40937 0.56921 0.38281 0.58843 0.35069 0.59653 C 0.34323 0.59838 0.33541 0.59884 0.32743 0.6 C 0.28923 0.59908 0.20711 0.60671 0.16875 0.56435 C 0.14461 0.5375 0.13559 0.49259 0.12222 0.45718 C 0.09965 0.39746 0.09982 0.4125 0.08211 0.33704 C 0.07882 0.32292 0.07812 0.30625 0.07395 0.29283 C 0.06128 0.25116 0.04027 0.21134 0.03385 0.16667 C 0.03298 0.1507 0.0302 0.13634 0.02934 0.12037 C 0.02829 0.07292 0.03038 0.09398 0.025 0.05718 C 0.02361 0.04815 0.02135 0.02986 0.02135 0.02986 C 0.021 0.025 0.0217 0.02014 0.02048 0.01551 C 0.01996 0.01366 0.01805 0.0132 0.01684 0.01204 C 0.01354 0.00926 0.00885 0.00602 0.00625 0.00255 C 0.00486 0.0007 0.00451 -0.00347 0.0026 -0.00347 C 0.00138 -0.00347 0.00086 -0.00116 8.33333E-7 -1.85185E-6 Z " pathEditMode="relative" ptsTypes="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C -0.02291 -0.00579 -0.05937 0.02153 -0.07413 0.04398 C -0.07743 0.04907 -0.09132 0.08079 -0.09739 0.08333 C -0.11215 0.0963 -0.0934 0.08055 -0.14201 0.08796 C -0.17187 0.09259 -0.20156 0.10903 -0.22951 0.12268 C -0.23524 0.12824 -0.24114 0.13333 -0.24653 0.13935 C -0.25399 0.14768 -0.26146 0.16088 -0.26962 0.16898 C -0.27465 0.16296 -0.27187 0.16481 -0.28212 0.17731 C -0.30312 0.20301 -0.32291 0.23241 -0.33576 0.26667 C -0.34635 0.33843 -0.30399 0.35509 -0.26076 0.35718 C -0.23229 0.35255 -0.1934 0.34907 -0.17326 0.31782 C -0.16337 0.28611 -0.16614 0.25532 -0.16528 0.22014 C -0.15052 0.22222 -0.13819 0.22523 -0.12413 0.23102 C -0.11024 0.24444 -0.09913 0.25995 -0.08923 0.27847 C -0.08594 0.29305 -0.07969 0.32801 -0.09653 0.33333 C -0.0993 0.33426 -0.0941 0.32639 -0.09201 0.32384 C -0.0809 0.31111 -0.06875 0.3 -0.05712 0.28796 C -0.04444 0.275 -0.02882 0.26829 -0.01423 0.25949 C 0.03577 0.22917 0.08108 0.21366 0.13577 0.21065 C 0.16493 0.21736 0.18924 0.2243 0.21077 0.25231 C 0.22535 0.31204 0.15243 0.32338 0.12413 0.32616 C 0.10938 0.32778 0.09445 0.32778 0.07952 0.32847 C 0.02066 0.31968 -0.00017 0.33009 -0.03489 0.275 C -0.03715 0.2669 -0.04149 0.2544 -0.04114 0.24514 C -0.03889 0.18287 0.00122 0.11088 0.04636 0.09282 C 0.0559 0.09676 0.0665 0.09768 0.075 0.10463 C 0.09584 0.12199 0.1158 0.17338 0.12327 0.20463 C 0.125 0.22083 0.1099 0.23218 0.1 0.23796 C 0.06146 0.26042 0.01719 0.26782 -0.02413 0.27268 C -0.07951 0.27176 -0.11979 0.27245 -0.17239 0.27384 C -0.20295 0.27755 -0.23229 0.28426 -0.25903 0.30602 C -0.27205 0.31667 -0.28125 0.33403 -0.29028 0.35 C -0.2934 0.36389 -0.2941 0.36389 -0.29375 0.38102 C -0.29271 0.43171 -0.29913 0.47593 -0.25625 0.48449 C -0.22309 0.47893 -0.20347 0.47315 -0.17413 0.45347 C -0.15052 0.42037 -0.14566 0.39954 -0.13576 0.35602 C -0.13021 0.30347 -0.12118 0.18356 -0.17673 0.17014 C -0.22083 0.17662 -0.24201 0.20347 -0.26875 0.25116 C -0.31198 0.32801 -0.34705 0.37037 -0.36701 0.44884 C -0.36788 0.45856 -0.36962 0.46759 -0.37048 0.47731 C -0.36996 0.48611 -0.37031 0.49491 -0.36875 0.50347 C -0.3684 0.50532 -0.36632 0.50579 -0.36528 0.50718 C -0.35677 0.51736 -0.3533 0.51782 -0.34114 0.51898 C -0.27847 0.50648 -0.21927 0.48843 -0.16423 0.44514 C -0.1566 0.43287 -0.14739 0.42199 -0.14114 0.40833 C -0.13472 0.39398 -0.13472 0.37477 -0.12673 0.3618 C -0.12413 0.35741 -0.1184 0.36343 -0.11423 0.36435 C -0.09757 0.36829 -0.09809 0.36921 -0.07864 0.37963 C -0.04028 0.40046 0.00938 0.42708 0.02413 0.48333 C 0.0224 0.49398 0.0224 0.50555 0.01875 0.51551 C 0.01389 0.52893 0.0059 0.53241 -0.00278 0.53796 C -0.00694 0.54074 -0.01267 0.54213 -0.01701 0.54282 C -0.02413 0.54398 -0.03837 0.54514 -0.03837 0.54514 C -0.05816 0.55139 -0.07899 0.5537 -0.09913 0.55602 C -0.1243 0.55324 -0.13923 0.55856 -0.15173 0.53102 C -0.15555 0.5088 -0.15694 0.50579 -0.15087 0.47268 C -0.14375 0.43426 -0.12222 0.37106 -0.09739 0.3463 C -0.08264 0.3 -0.06493 0.25417 -0.05173 0.20718 C -0.04583 0.18634 -0.0401 0.15694 -0.02778 0.14051 C -0.02222 0.10579 -0.01545 0.06968 -0.00087 0.03935 C 0.00226 0.02616 0.0007 0.03449 -0.00087 0.00463 C -0.00104 -0.00023 -0.00312 0.00208 -1.94444E-6 3.7037E-7 Z " pathEditMode="relative" ptsTypes="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3.33333E-6 C -0.01249 0.00069 -0.04374 0.00069 -0.05885 0.00717 C -0.08419 0.01805 -0.09808 0.03472 -0.11874 0.0537 C -0.11996 0.05856 -0.12152 0.06273 -0.12221 0.06782 C -0.11996 0.09977 -0.09826 0.10416 -0.0776 0.10602 C -0.03836 0.10069 -0.00017 0.08171 0.03838 0.07037 C 0.09463 0.0537 0.15261 0.04907 0.2099 0.04653 C 0.25869 0.05 0.26199 0.04745 0.29549 0.06065 C 0.29949 0.06389 0.3014 0.0669 0.30452 0.07153 C 0.31286 0.12708 0.25643 0.14375 0.22779 0.14884 C 0.21529 0.15115 0.20279 0.15139 0.19029 0.15231 C 0.17657 0.15347 0.16286 0.15393 0.14914 0.15486 C 0.09914 0.15231 0.03525 0.1669 -0.01249 0.13102 C -0.01718 0.12361 -0.01996 0.11736 -0.02221 0.10833 C -0.01701 0.06504 -0.02239 0.09328 0.00626 0.02986 C 0.03699 -0.03797 0.09497 -0.10556 0.15539 -0.11783 C 0.17154 -0.12107 0.1882 -0.11852 0.20452 -0.11898 C 0.22084 -0.11621 0.23786 -0.1169 0.25365 -0.11065 C 0.30417 -0.09051 0.35261 -0.02639 0.36424 0.04282 C 0.36147 0.08611 0.36581 0.12153 0.32865 0.1287 C 0.33838 0.14815 0.34254 0.16782 0.34827 0.19051 C 0.35678 0.26319 0.35435 0.35092 0.29549 0.38333 C 0.27136 0.39653 0.26303 0.39467 0.23664 0.39768 C 0.20695 0.3949 0.16824 0.3993 0.14115 0.375 C 0.13334 0.36782 0.12154 0.34907 0.11789 0.34051 C 0.11459 0.33287 0.11042 0.32592 0.10799 0.31782 C 0.10695 0.31435 0.10765 0.30926 0.10539 0.30717 C 0.104 0.30578 0.10174 0.30648 0.10001 0.30602 C 0.079 0.31828 0.06824 0.34722 0.05626 0.37153 C 0.05365 0.37685 0.04949 0.38055 0.04654 0.38565 C 0.04515 0.39398 0.04411 0.39653 0.04654 0.40717 C 0.04758 0.4118 0.05834 0.42407 0.06077 0.42615 C 0.07501 0.43842 0.09237 0.44537 0.10904 0.44768 C 0.12206 0.44606 0.13525 0.44583 0.14827 0.44282 C 0.17865 0.43565 0.20921 0.41528 0.23664 0.39653 C 0.25574 0.38333 0.27727 0.37083 0.29289 0.35 C 0.3007 0.30879 0.34532 0.27847 0.37327 0.27037 C 0.38178 0.26782 0.39046 0.26782 0.39914 0.26666 C 0.41372 0.26898 0.42865 0.26875 0.44289 0.27384 C 0.46251 0.28102 0.48143 0.30532 0.48924 0.32986 C 0.49567 0.38796 0.43577 0.38032 0.40799 0.38333 C 0.40452 0.38287 0.37275 0.38171 0.36251 0.37615 C 0.35852 0.37407 0.34341 0.35879 0.34115 0.35602 C 0.31945 0.33078 0.30279 0.30833 0.29115 0.27268 C 0.28977 0.25671 0.2915 0.24444 0.29654 0.22986 C 0.28074 0.20231 0.26546 0.17361 0.25001 0.14537 C 0.24115 0.12916 0.23786 0.11481 0.22414 0.10602 C 0.21338 0.08842 0.22206 0.10162 0.19376 0.07268 C 0.16806 0.04653 0.15157 0.03565 0.12414 0.02153 C 0.11233 0.02453 0.11008 0.01875 0.09827 0.01782 C 0.08612 0.0169 0.07379 0.0162 0.06164 0.01551 C 0.05661 0.01389 0.05174 0.00972 0.0474 0.00602 C 0.04602 0.00486 0.04549 0.00139 0.04376 0.00115 C 0.03664 3.33333E-6 0.02952 0.00046 0.0224 3.33333E-6 C 0.01529 -0.00301 0.00747 3.33333E-6 5.27778E-6 3.33333E-6 Z " pathEditMode="relative" ptsTypes="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4815 C -0.00208 -0.03819 -0.00243 -0.02824 -0.00382 -0.01852 C -0.0052 -0.0088 -0.01059 0.00324 -0.01458 0.01111 C -0.03246 0.04861 -0.05 0.0581 -0.08073 0.07199 C -0.08802 0.07523 -0.09323 0.07894 -0.10121 0.08032 C -0.11545 0.08565 -0.10937 0.08403 -0.11909 0.08634 C -0.12361 0.08565 -0.13003 0.09005 -0.13246 0.08519 C -0.13906 0.0713 -0.11475 0.01945 -0.11284 0.01482 C -0.09826 -0.02083 -0.07656 -0.06898 -0.04496 -0.07801 C -0.03993 -0.07708 -0.03472 -0.07731 -0.02968 -0.07546 C -0.01718 -0.07106 -0.01024 -0.05255 -0.00659 -0.03773 C -0.00399 -0.0081 -0.01128 0.01273 -0.01909 0.03843 C -0.02118 0.04537 -0.02274 0.05232 -0.02448 0.05903 C -0.02552 0.06273 -0.02691 0.0669 -0.02795 0.07083 C -0.02847 0.07292 -0.02968 0.07801 -0.02968 0.07801 C -0.01805 0.08843 0.00209 0.07245 0.01216 0.06366 C 0.04045 0.03889 0.07848 0.00787 0.08907 -0.03773 C 0.08542 -0.0588 0.08698 -0.06204 0.07032 -0.08032 C 0.04341 -0.10972 0.0573 -0.09676 0.02917 -0.11968 C 0.01198 -0.13403 -0.01944 -0.13495 -0.03871 -0.1375 C -0.05659 -0.13565 -0.07465 -0.13611 -0.09218 -0.13148 C -0.1 -0.12963 -0.11336 -0.11389 -0.11909 -0.10532 C -0.1217 -0.10139 -0.12795 -0.09468 -0.12795 -0.09468 C -0.13541 -0.08009 -0.15364 -0.08125 -0.16545 -0.07801 C -0.17743 -0.07477 -0.18941 -0.0713 -0.20121 -0.06713 C -0.25017 -0.04954 -0.29479 -0.02338 -0.34045 0.00532 C -0.35989 0.01759 -0.37517 0.02778 -0.39045 0.04792 C -0.40347 0.02083 -0.38003 -0.00324 -0.36823 -0.02083 C -0.35173 -0.0456 -0.33645 -0.06319 -0.31093 -0.06597 C -0.30017 -0.06319 -0.28906 -0.06273 -0.27882 -0.05764 C -0.26319 -0.05 -0.25972 -0.02176 -0.25573 -0.00417 C -0.25729 0.02593 -0.25399 0.0963 -0.28507 0.10278 C -0.31423 0.09977 -0.32413 0.09907 -0.34757 0.07894 C -0.35139 0.0713 -0.35156 0.06644 -0.35295 0.05787 C -0.34895 0.01597 -0.34687 0.03982 -0.36198 0.01968 C -0.37239 -0.01157 -0.37465 -0.0294 -0.36996 -0.06713 C -0.36805 -0.08264 -0.35503 -0.10903 -0.35034 -0.12199 C -0.32361 -0.19583 -0.36632 -0.10093 -0.30746 -0.22546 C -0.29652 -0.24838 -0.28715 -0.26921 -0.26996 -0.2838 C -0.26423 -0.2831 -0.2585 -0.28333 -0.25295 -0.28148 C -0.24826 -0.27986 -0.24409 -0.27593 -0.23958 -0.27315 C -0.23455 -0.26991 -0.21944 -0.26991 -0.21632 -0.26968 C -0.19774 -0.26667 -0.19288 -0.27292 -0.18698 -0.25417 C -0.18906 -0.24236 -0.1901 -0.23009 -0.19323 -0.21852 C -0.19618 -0.20764 -0.21024 -0.1963 -0.20468 -0.1875 C -0.19757 -0.17639 -0.18264 -0.18588 -0.1717 -0.18518 C -0.14826 -0.17384 -0.11389 -0.16366 -0.09948 -0.13403 C -0.09757 -0.11921 -0.10104 -0.10671 -0.10746 -0.09468 C -0.0927 -0.08866 -0.14375 -0.09097 -0.14496 -0.09097 C -0.16823 -0.08634 -0.19739 -0.08194 -0.21718 -0.0625 C -0.23194 -0.04815 -0.23507 -0.03981 -0.24583 -0.02315 C -0.25156 0.00301 -0.25451 0.0375 -0.22968 0.04699 C -0.22361 0.04931 -0.21718 0.04954 -0.21093 0.05046 C -0.15191 0.04074 -0.09913 0.00857 -0.04496 -0.02315 C -0.01909 -0.03819 0.00504 -0.05602 0.03368 -0.0588 C 0.05365 -0.05694 0.06077 -0.06481 0.0658 -0.04468 C 0.04601 0.01829 -0.00399 0.0375 -0.05121 0.03982 C -0.08524 0.03357 -0.11875 0.02361 -0.14583 -0.00648 C -0.16076 -0.02292 -0.17621 -0.05486 -0.19757 -0.0588 C -0.20295 -0.0581 -0.2085 -0.05833 -0.21371 -0.05648 C -0.23698 -0.04861 -0.25034 -0.00046 -0.25833 0.02685 C -0.26128 0.04722 -0.2717 0.09583 -0.2592 0.1125 C -0.25312 0.1206 -0.24375 0.12153 -0.23593 0.12315 C -0.22205 0.1206 -0.20729 0.12222 -0.19409 0.11597 C -0.16319 0.10139 -0.16666 0.05486 -0.17621 0.1412 C -0.17482 0.18218 -0.18125 0.20463 -0.15034 0.21482 C -0.13194 0.21181 -0.12639 0.21482 -0.11632 0.19699 C -0.09652 0.21551 -0.0835 0.24051 -0.07534 0.27083 C -0.07725 0.28357 -0.07951 0.29838 -0.08698 0.30787 C -0.096 0.31898 -0.10885 0.32037 -0.11996 0.32546 C -0.12448 0.33171 -0.1309 0.33171 -0.13698 0.33403 C -0.15 0.33889 -0.14166 0.33519 -0.15295 0.34236 C -0.16597 0.35046 -0.15625 0.34282 -0.16909 0.35417 C -0.16996 0.35486 -0.1717 0.35648 -0.1717 0.35648 C -0.16736 0.36551 -0.17291 0.35648 -0.1592 0.35648 C -0.15798 0.35648 -0.15781 0.35926 -0.15659 0.36019 C -0.15468 0.36157 -0.15243 0.36181 -0.15034 0.36227 C -0.13784 0.3662 -0.12465 0.3662 -0.11198 0.36852 C -0.09739 0.37454 -0.11198 0.36875 -0.07257 0.37083 C -0.0559 0.37176 -0.03923 0.37431 -0.02257 0.3757 C -0.02135 0.37616 -0.01944 0.37523 -0.01909 0.37685 C -0.01788 0.38241 -0.021 0.38426 -0.02343 0.38634 C -0.02725 0.38495 -0.02968 0.38079 -0.03333 0.38009 C -0.04288 0.37894 -0.05243 0.37801 -0.06198 0.37685 C -0.07361 0.36991 -0.08385 0.36227 -0.0967 0.36019 C -0.1052 0.35671 -0.11684 0.36389 -0.12534 0.36713 C -0.12725 0.37107 -0.12795 0.38009 -0.12795 0.38009 " pathEditMode="relative" ptsTypes="ffffffffffffffffffffffffffff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name of the gas that is tested with a lighted splint producing a squeaky pop is….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6096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Oxygen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4495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Carbon dioxide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22860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Hydrogen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2285782"/>
            <a:ext cx="4495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Dihydrogen 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4769 C -0.0257 -0.04051 -0.03282 -0.03218 -0.06129 -0.01204 C -0.07604 -0.00162 -0.09028 0.00718 -0.10243 0.02245 C -0.10608 0.04259 -0.09219 0.06782 -0.07657 0.07245 C -0.05938 0.07755 -0.06893 0.07569 -0.04792 0.07731 C -0.0158 0.07361 0.01632 0.06574 0.04496 0.04514 C 0.05382 0.03889 0.06823 0.02685 0.07448 0.01643 C 0.07691 0.0125 0.07777 0.00509 0.08159 0.00463 C 0.15086 -0.00394 0.21718 -0.03426 0.28593 -0.04537 C 0.30573 -0.04861 0.32586 -0.04699 0.34583 -0.04769 C 0.36284 -0.03657 0.3809 -0.03194 0.39757 -0.01921 C 0.42187 -0.00069 0.44375 0.02407 0.46198 0.05231 C 0.47187 0.09259 0.43038 0.1162 0.4092 0.12847 C 0.35885 0.15787 0.3 0.17569 0.24496 0.17847 C 0.22378 0.18194 0.20295 0.18426 0.18159 0.18565 C 0.16076 0.18518 0.1184 0.20625 0.11909 0.17847 C 0.11927 0.16921 0.12396 0.15972 0.1217 0.15093 C 0.12066 0.14699 0.1158 0.15324 0.11284 0.15463 C 0.10625 0.15764 0.09965 0.16018 0.09323 0.16412 C 0.08489 0.16921 0.03021 0.20579 0.0217 0.21412 C -0.01632 0.25139 -0.02743 0.26412 -0.05052 0.30579 C -0.05417 0.31227 -0.05747 0.31898 -0.06042 0.32593 C -0.06337 0.33287 -0.06841 0.34745 -0.06841 0.34745 C -0.06893 0.35185 -0.07101 0.35625 -0.07032 0.36065 C -0.06545 0.39282 -0.04219 0.39236 -0.02205 0.39745 C 0.00243 0.39583 0.02691 0.39606 0.05121 0.39259 C 0.09843 0.38565 0.17222 0.34444 0.19948 0.28912 C 0.2092 0.26944 0.21146 0.25602 0.21718 0.23426 C 0.22222 0.18426 0.22586 0.11597 0.19218 0.08079 C 0.18142 0.06968 0.1684 0.06991 0.15573 0.06759 C 0.07396 0.07847 0.03975 0.13912 -0.01667 0.21528 C -0.02813 0.23079 -0.03889 0.24722 -0.04792 0.26528 C -0.0592 0.28796 -0.06754 0.31296 -0.07743 0.33681 C -0.07934 0.34167 -0.08195 0.34606 -0.08368 0.35093 C -0.08559 0.35625 -0.08802 0.36759 -0.08802 0.36759 C -0.08716 0.37708 -0.0875 0.38704 -0.08542 0.3963 C -0.07986 0.42014 -0.05261 0.4331 -0.03802 0.44143 C -0.02049 0.43866 -0.00261 0.43819 0.01458 0.4331 C 0.08003 0.41389 0.15208 0.3294 0.18159 0.25093 C 0.18281 0.24259 0.18611 0.23426 0.18507 0.22593 C 0.17569 0.15069 0.18906 0.06528 0.13246 0.04398 C 0.12482 0.0412 0.11701 0.04074 0.1092 0.03912 C 0.10486 0.03958 0.06267 0.03796 0.05295 0.05231 C 0.146 0.07083 -0.01372 0.03981 0.30034 0.06296 C 0.32343 0.06458 0.35503 0.09491 0.37534 0.11296 C 0.39635 0.1588 0.33541 0.19861 0.31198 0.21412 C 0.23455 0.26505 0.14583 0.2919 0.06007 0.30231 C 0.03871 0.29768 0.02552 0.30162 0.01284 0.28079 C 0.01007 0.24329 0.0276 0.21343 0.04496 0.18681 C 0.13194 0.05278 0.21771 0.04074 0.3467 -0.0037 C 0.39705 0.01412 0.4283 0.0662 0.43958 0.13194 C 0.42534 0.24954 0.3151 0.25833 0.24496 0.26759 C 0.23159 0.26944 0.21805 0.27083 0.20468 0.27245 C 0.17673 0.26713 0.16371 0.27199 0.14757 0.24514 C 0.13923 0.21042 0.14687 0.18241 0.16093 0.15231 C 0.19236 0.08542 0.2467 0.03634 0.30468 0.02014 C 0.32135 0.01551 0.33871 0.0169 0.35573 0.01528 C 0.37239 0.01875 0.38975 0.01852 0.40573 0.02593 C 0.44409 0.04375 0.48194 0.08588 0.4967 0.13681 C 0.49878 0.175 0.48958 0.2169 0.47448 0.24977 C 0.46927 0.26111 0.46093 0.26921 0.45468 0.27963 C 0.44861 0.28981 0.44878 0.29444 0.43958 0.30093 C 0.41406 0.31875 0.38003 0.3213 0.35208 0.32245 C 0.3 0.32477 0.24791 0.32569 0.19583 0.32731 C 0.14948 0.40417 0.14218 0.48773 0.12534 0.58426 C 0.12621 0.59699 0.12569 0.60995 0.12795 0.62245 C 0.13628 0.66921 0.17621 0.67222 0.20468 0.67847 C 0.26892 0.675 0.32656 0.67755 0.38246 0.63426 C 0.39027 0.61944 0.39392 0.61065 0.39583 0.59259 C 0.38611 0.52407 0.37274 0.43333 0.31718 0.40579 C 0.29184 0.39329 0.29809 0.39653 0.27083 0.39514 C 0.22899 0.39977 0.22812 0.39699 0.1967 0.42361 C 0.1875 0.41296 0.17882 0.40139 0.16909 0.39143 C 0.16128 0.38356 0.1533 0.37616 0.14583 0.36759 C 0.14392 0.36551 0.10434 0.30926 0.08871 0.30093 C 0.08107 0.28866 0.08767 0.30046 0.07882 0.27593 C 0.06857 0.24768 0.0559 0.22083 0.04757 0.19143 C 0.0375 0.15579 0.02968 0.12315 0.02083 0.08796 C 0.02048 0.05393 0.02118 0.01968 0.01996 -0.01435 C 0.01996 -0.01667 0.01805 -0.01829 0.01718 -0.02037 C 0.01232 -0.03333 0.00642 -0.03843 -0.00052 -0.04769 Z " pathEditMode="relative" ptsTypes="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2448 -0.05532 -0.06997 -0.02361 -0.08299 -0.00741 C -0.0875 -0.00185 -0.09219 0.00347 -0.09635 0.00926 C -0.10139 0.0162 -0.10764 0.03148 -0.11615 0.03426 C -0.11875 0.04352 -0.11788 0.06875 -0.1099 0.07593 C -0.10833 0.07731 -0.10399 0.07801 -0.1026 0.07847 C -0.07778 0.07037 -0.05694 0.05579 -0.03385 0.04143 C 0.00503 0.01736 0.04566 -0.00648 0.08819 -0.01435 C 0.09948 -0.01343 0.10139 -0.0162 0.10538 -0.00486 C 0.08958 0.02106 0.05313 0.01782 0.03108 0.02014 C -0.02222 0.01852 -0.07378 0.01597 -0.12674 0.01181 C -0.14115 0.01366 -0.1566 0.01667 -0.16875 0.02847 C -0.18767 0.01944 -0.20972 0.02708 -0.22865 0.02847 C -0.26493 0.03843 -0.30243 0.04768 -0.33385 0.07593 C -0.33976 0.08125 -0.36076 0.11366 -0.3724 0.12014 C -0.37795 0.15671 -0.34722 0.16968 -0.32674 0.17361 C -0.31007 0.17199 -0.29323 0.17245 -0.27674 0.16898 C -0.23993 0.16134 -0.19792 0.13403 -0.17049 0.10093 C -0.16441 0.0838 -0.16076 0.06944 -0.15799 0.05093 C -0.15677 0.0338 -0.15677 0.025 -0.14288 0.02245 C -0.13785 0.02361 -0.13247 0.02338 -0.1276 0.02593 C -0.11979 0.03032 -0.11649 0.04653 -0.11424 0.05579 C -0.11545 0.06759 -0.11562 0.07986 -0.11788 0.09143 C -0.12847 0.14792 -0.17778 0.15393 -0.21337 0.15926 C -0.26354 0.15694 -0.3092 0.1588 -0.35712 0.1463 C -0.36215 0.14282 -0.36441 0.14213 -0.36701 0.13565 C -0.34358 0.04931 -0.26319 -0.0081 -0.2 -0.02407 C -0.18073 -0.02894 -0.16076 -0.0287 -0.14115 -0.03102 C -0.12413 -0.02986 -0.10694 -0.03079 -0.0901 -0.02755 C -0.05608 -0.02083 0.00469 0.00625 0.02674 0.04745 C 0.03177 0.06759 0.01215 0.07199 0.0026 0.07593 C 0.00938 0.07917 0.01024 0.08056 0.01163 0.09028 C 0.00417 0.11597 -0.00486 0.125 -0.02326 0.14259 C -0.0724 0.18958 -0.13038 0.20972 -0.1849 0.24259 C -0.20382 0.25393 -0.24757 0.27569 -0.26962 0.29861 C -0.27604 0.30532 -0.28333 0.31181 -0.2875 0.3213 C -0.28958 0.32616 -0.29288 0.33681 -0.29288 0.33681 C -0.2901 0.35162 -0.26771 0.34815 -0.26076 0.34861 C -0.21024 0.34143 -0.16458 0.3169 -0.11962 0.28565 C -0.09705 0.26991 -0.08021 0.25903 -0.0651 0.23079 C -0.04201 0.18773 -0.03073 0.1044 -0.0224 0.06528 C -0.01997 0.0294 -0.02326 -0.0044 -0.04635 -0.02407 C -0.05712 -0.02315 -0.06823 -0.025 -0.07865 -0.02153 C -0.11441 -0.00972 -0.1474 0.03704 -0.16962 0.07245 C -0.19826 0.11829 -0.2276 0.16782 -0.25174 0.21898 C -0.26406 0.24491 -0.27292 0.28495 -0.28576 0.3081 C -0.28142 0.32731 -0.26701 0.32176 -0.25365 0.32245 C -0.23247 0.31968 -0.18646 0.31551 -0.16076 0.30694 C -0.13299 0.29745 -0.14306 0.2963 -0.11701 0.28079 C -0.09375 0.2669 -0.07431 0.25764 -0.05365 0.23681 C -0.04878 0.22685 -0.04549 0.21528 -0.03924 0.20694 C -0.03785 0.20509 -0.03785 0.21204 -0.03663 0.21412 C -0.03403 0.21852 -0.0309 0.22245 -0.0276 0.22593 C -0.00434 0.24954 0.01302 0.26227 0.04097 0.27847 C 0.06632 0.29306 0.09236 0.30532 0.11788 0.31898 C 0.13802 0.32986 0.16181 0.34074 0.17413 0.36643 C 0.18021 0.40833 0.1151 0.41968 0.0974 0.42477 C 0.04931 0.43866 0.00087 0.44259 -0.0474 0.45347 C -0.09601 0.46435 -0.14497 0.47616 -0.19288 0.49143 C -0.20799 0.48125 -0.18247 0.41968 -0.17951 0.40926 C -0.17917 0.4081 -0.18056 0.41111 -0.18125 0.41181 C -0.18385 0.41481 -0.18628 0.41782 -0.18924 0.42014 C -0.19479 0.42454 -0.20087 0.42731 -0.20625 0.43194 C -0.22865 0.45139 -0.25104 0.47106 -0.2724 0.49259 C -0.30191 0.52245 -0.32222 0.54306 -0.34201 0.58426 C -0.34878 0.59838 -0.35365 0.60417 -0.35712 0.61898 C -0.35868 0.6331 -0.35955 0.63681 -0.35538 0.65579 C -0.35087 0.67662 -0.31753 0.68009 -0.30625 0.68194 C -0.25243 0.67361 -0.20312 0.65718 -0.1526 0.63194 C -0.13524 0.62315 -0.11771 0.61458 -0.1 0.60694 C -0.08681 0.60139 -0.07431 0.59815 -0.0625 0.58796 C -0.06163 0.58588 -0.0599 0.58426 -0.0599 0.58194 C -0.0599 0.57778 -0.06545 0.57083 -0.0625 0.57014 C -0.03368 0.56296 -0.00434 0.56389 0.02483 0.56065 C 0.0526 0.55301 0.08038 0.5456 0.10799 0.53796 C 0.11701 0.53542 0.12604 0.53287 0.1349 0.52963 C 0.14236 0.52685 0.15712 0.52014 0.15712 0.52014 C 0.16701 0.51111 0.15521 0.46898 0.15451 0.46643 C 0.14809 0.44074 0.12153 0.36088 0.11076 0.34028 C 0.10191 0.32361 0.09653 0.30509 0.08299 0.2963 C 0.07535 0.24444 0.06788 0.1794 0.05608 0.12593 C 0.05278 0.11065 0.04983 0.08773 0.03663 0.08194 C 0.00139 0.10625 -0.04687 0.08472 -0.0875 0.09398 C -0.09653 0.09861 -0.10087 0.09954 -0.10799 0.10694 C -0.11476 0.11389 -0.12101 0.11921 -0.10712 0.11528 C -0.09288 0.10648 -0.07847 0.09768 -0.06424 0.08912 C -0.03837 0.07384 -0.01146 0.06389 0.0099 0.03796 C 0.01076 -0.04583 0.02726 -0.02824 0.0026 -0.04074 C 0.00017 -0.0456 0.00087 -0.04282 0 -0.04907 Z " pathEditMode="relative" ptsTypes="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4699 C -0.01111 -0.02639 -0.0125 -0.00046 -0.01458 0.02315 C -0.01336 0.06042 -0.0177 0.05162 0.01407 0.04583 C 0.04775 0.02708 0.03473 0.03611 0.05417 0.02199 C 0.07691 -0.01829 0.07292 -0.0706 0.08177 -0.11736 C 0.08351 -0.12616 0.0842 -0.13426 0.08716 -0.14236 C 0.11077 -0.13773 0.11736 -0.13449 0.13004 -0.10764 C 0.13507 -0.07963 0.13056 -0.06111 0.11302 -0.04352 C 0.0632 0.00695 0.03351 0.02407 -0.02882 0.03634 C -0.0467 0.03218 -0.05885 0.0375 -0.06545 0.01597 C -0.07031 -0.05116 -0.02691 -0.10255 0.00955 -0.14005 C 0.02743 -0.1581 0.04601 -0.17546 0.06841 -0.18264 C 0.07657 -0.18518 0.08507 -0.18333 0.09341 -0.1838 C 0.11875 -0.18055 0.12205 -0.175 0.13907 -0.15069 C 0.14028 -0.14653 0.14271 -0.14282 0.14254 -0.13866 C 0.14045 -0.10069 0.11372 -0.10069 0.09167 -0.0993 C 0.06302 -0.1037 0.04341 -0.10995 0.01667 -0.11875 C 0.0099 -0.11736 0.00261 -0.11805 -0.00382 -0.11481 C -0.03298 -0.10069 -0.05086 -0.05949 -0.06823 -0.02917 C -0.09635 0.02037 -0.12239 0.06204 -0.14218 0.11736 C -0.14097 0.12176 -0.14132 0.12778 -0.13871 0.13148 C -0.13507 0.13681 -0.11232 0.13634 -0.11198 0.13634 C -0.06788 0.13009 -0.02899 0.12222 0.01302 0.10394 C 0.03629 0.09375 0.06007 0.0838 0.0783 0.06111 C 0.10191 0.03171 0.10782 -0.01273 0.11407 -0.05301 C 0.11962 -0.08819 0.12101 -0.09676 0.14966 -0.0993 C 0.17414 -0.09352 0.16875 -0.09815 0.18542 -0.08518 C 0.19236 -0.07986 0.20591 -0.06852 0.20591 -0.06852 C 0.21493 -0.04722 0.2132 -0.05648 0.21493 -0.04213 C 0.2125 -0.03449 0.21216 -0.02477 0.20782 -0.01875 C 0.19827 -0.00579 0.16007 0.00208 0.1533 0.00417 C 0.15591 -0.02153 0.18039 -0.04005 0.19427 -0.05185 C 0.24983 -0.09861 0.31059 -0.11968 0.37552 -0.12315 C 0.39948 -0.11782 0.42032 -0.11551 0.4408 -0.09815 C 0.44966 -0.07986 0.44254 -0.06829 0.43004 -0.05648 C 0.4033 -0.03079 0.37639 -0.02755 0.34427 -0.02338 C 0.29514 -0.0287 0.26945 -0.01944 0.23716 -0.0625 C 0.22709 -0.10787 0.27414 -0.13102 0.29966 -0.14236 C 0.31129 -0.14745 0.32327 -0.15069 0.33542 -0.15301 C 0.34549 -0.15486 0.35573 -0.15393 0.3658 -0.15417 C 0.4033 -0.14491 0.42414 -0.14074 0.44254 -0.09468 C 0.44306 -0.08981 0.4448 -0.08518 0.44427 -0.08032 C 0.4408 -0.05208 0.4283 -0.05116 0.41042 -0.04606 C 0.36945 -0.05139 0.34045 -0.05324 0.30417 -0.07685 C 0.27709 -0.09468 0.25799 -0.13102 0.22917 -0.14236 C 0.2217 -0.14028 0.21337 -0.14143 0.20677 -0.13657 C 0.16893 -0.1081 0.14045 -0.03843 0.11754 0.00417 C 0.10382 0.0294 0.08629 0.05116 0.07552 0.07917 C 0.07153 0.11667 0.10452 0.11505 0.12379 0.11597 C 0.1467 0.11366 0.1698 0.11296 0.19254 0.1088 C 0.23212 0.10162 0.27101 0.07732 0.30782 0.05764 C 0.33021 0.04583 0.34098 0.03958 0.35955 0.0206 C 0.36875 0.01157 0.38629 -0.00903 0.38629 -0.00903 C 0.41042 -0.09352 0.40087 -0.25 0.32379 -0.28634 C 0.31476 -0.29051 0.30486 -0.29028 0.29532 -0.29213 C 0.2724 -0.28542 0.24861 -0.28241 0.22657 -0.27199 C 0.2066 -0.2625 0.16875 -0.21805 0.15591 -0.20046 C 0.10469 -0.1294 0.04358 -0.0419 0.02205 0.05509 C 0.0217 0.05833 0.02084 0.06134 0.02118 0.06458 C 0.02205 0.075 0.02188 0.08565 0.02552 0.09468 C 0.02882 0.10232 0.05052 0.10949 0.05417 0.11134 C 0.0698 0.10718 0.12587 0.09653 0.14427 0.08287 C 0.1698 0.06366 0.24219 -0.00324 0.21667 0.01597 C 0.13698 0.07662 0.07049 0.17454 0.03716 0.28843 C 0.03368 0.33264 0.05816 0.30741 0.08542 0.29954 C 0.10052 0.28634 0.11771 0.27662 0.13091 0.26019 C 0.13473 0.25509 0.12014 0.26065 0.11493 0.26227 C 0.10868 0.26458 0.10278 0.26806 0.09705 0.27176 C 0.06511 0.29167 0.04184 0.31644 0.01927 0.35185 C 0.01823 0.35556 0.0132 0.37384 0.01302 0.37801 C 0.01198 0.42685 0.04323 0.42708 0.07205 0.43287 C 0.11459 0.43056 0.17552 0.43727 0.22032 0.41458 C 0.22466 0.4088 0.22535 0.4037 0.22743 0.3956 C 0.22709 0.36759 0.22657 0.33935 0.22657 0.31111 C 0.22657 0.30926 0.22605 0.30602 0.22743 0.30532 C 0.22986 0.3037 0.23282 0.30602 0.23542 0.30648 C 0.25191 0.31644 0.26268 0.32963 0.27032 0.35185 C 0.26945 0.3588 0.26997 0.36644 0.26754 0.37292 C 0.26146 0.38935 0.24983 0.38148 0.23993 0.37894 C 0.22952 0.37685 0.21962 0.37176 0.20955 0.36852 C 0.20625 0.36551 0.20348 0.36505 0.20052 0.36134 C 0.19757 0.34931 0.20278 0.34005 0.20782 0.33148 C 0.22309 0.30532 0.24705 0.27107 0.27292 0.2662 C 0.279 0.26875 0.2823 0.26759 0.28368 0.27685 C 0.2849 0.28449 0.28542 0.30046 0.28542 0.30046 C 0.28386 0.33009 0.28507 0.35324 0.25955 0.3588 C 0.25122 0.35857 0.24289 0.35857 0.23455 0.35787 C 0.23004 0.35741 0.22084 0.34306 0.21407 0.33958 C 0.21059 0.34282 0.20556 0.34977 0.20157 0.35185 C 0.20087 0.35232 0.20052 0.35347 0.19966 0.35417 C 0.19757 0.35509 0.19514 0.3537 0.19341 0.35532 C 0.19202 0.35625 0.19289 0.35949 0.19167 0.36134 " pathEditMode="relative" ptsTypes="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1562 -0.00972 -0.02378 -0.01227 -0.04184 -0.01297 C -0.06128 -0.00903 -0.08125 -0.00903 -0.1 -0.00139 C -0.12621 0.00949 -0.15156 0.0493 -0.1677 0.07731 C -0.17951 0.09791 -0.19027 0.11921 -0.20173 0.14028 C -0.22517 0.18356 -0.19392 0.12477 -0.21145 0.16319 C -0.21371 0.16805 -0.22135 0.17384 -0.22135 0.17384 C -0.22552 0.20231 -0.1552 0.15717 -0.1552 0.15717 C -0.10659 0.12986 -0.0592 0.09722 -0.0151 0.0581 C 0.01146 0.03449 0.0316 -0.00903 0.06355 -0.01898 C 0.06771 -0.01829 0.07275 -0.02014 0.07605 -0.01667 C 0.07778 -0.01482 0.07553 -0.01065 0.07414 -0.00834 C 0.07118 -0.00324 0.06771 0.00185 0.06355 0.00486 C 0.0224 0.03518 -0.01093 0.04768 -0.05711 0.05602 C -0.0743 0.0544 -0.09166 0.05416 -0.10885 0.05115 C -0.11423 0.05023 -0.11909 0.04676 -0.12395 0.04398 C -0.13003 0.04028 -0.14184 0.03194 -0.14184 0.03194 C -0.14913 0.01898 -0.14583 0.00879 -0.1401 -0.00972 C -0.10347 -0.12778 -0.11805 -0.10209 -0.08385 -0.15347 C -0.10937 -0.17107 -0.13316 -0.18033 -0.16145 -0.18797 C -0.1802 -0.18449 -0.19965 -0.18519 -0.2177 -0.17732 C -0.22517 -0.17431 -0.26128 -0.13125 -0.26597 -0.12385 C -0.29739 -0.07385 -0.28576 -0.08357 -0.30711 -0.04306 C -0.32066 -0.01736 -0.33559 0.00625 -0.34635 0.03449 C -0.34704 0.03773 -0.35191 0.05509 -0.34722 0.0581 C -0.34427 0.06018 -0.34079 0.05879 -0.3375 0.05949 C -0.23472 0.03055 -0.14288 -0.08033 -0.09184 -0.2 C -0.08732 -0.23218 -0.07882 -0.27986 -0.1052 -0.30116 C -0.10972 -0.30486 -0.11545 -0.3051 -0.12048 -0.30718 C -0.13298 -0.30232 -0.14652 -0.30093 -0.15798 -0.29283 C -0.20729 -0.25857 -0.25781 -0.11852 -0.27673 -0.07639 C -0.28732 -0.05255 -0.29739 -0.03218 -0.30434 -0.00602 C -0.30468 -0.0007 -0.30555 0.00509 -0.3052 0.01065 C -0.30208 0.05162 -0.29027 0.0581 -0.2625 0.06782 C -0.23993 0.06435 -0.21684 0.06342 -0.19461 0.05694 C -0.15694 0.04676 -0.09357 0.0037 -0.06875 -0.03565 C -0.04895 -0.06736 -0.00954 -0.22871 -0.0151 -0.19885 C -0.01302 -0.18218 0.0007 -0.16806 0.01059 -0.16065 C 0.04289 -0.13681 0.04792 -0.14097 0.08316 -0.12963 C 0.09775 -0.12523 0.12691 -0.11435 0.12691 -0.11435 C 0.13316 -0.10926 0.13681 -0.10371 0.12327 -0.09885 C 0.09792 -0.08959 0.07223 -0.08287 0.04636 -0.07639 C -0.02673 -0.05787 -0.10138 -0.04838 -0.17395 -0.02639 C -0.17968 -0.02199 -0.18628 -0.01806 -0.19097 -0.01181 C -0.19548 -0.00579 -0.19583 -0.00023 -0.20173 0.00231 C -0.221 0.02106 -0.2309 0.03009 -0.13836 -0.00972 C -0.11805 -0.01806 -0.10173 -0.04005 -0.08125 -0.04769 C -0.07291 -0.0507 -0.09427 -0.03287 -0.1 -0.02385 C -0.12882 0.02083 -0.15711 0.06597 -0.18472 0.11203 C -0.23281 0.19213 -0.28263 0.27315 -0.31597 0.36551 C -0.31909 0.37407 -0.32447 0.38009 -0.32673 0.38935 C -0.32465 0.39953 -0.32534 0.40463 -0.3125 0.4037 C -0.28281 0.40162 -0.25329 0.39722 -0.22395 0.39028 C -0.14878 0.37315 -0.07187 0.3456 0.00191 0.31898 C 0.02848 0.28935 0.02761 0.27569 0.03316 0.22986 C 0.0323 0.17268 0.03125 0.11528 0.03125 0.0581 C 0.03125 0.0537 0.03316 0.07153 0.03316 0.07153 C 0.03577 0.11203 0.03733 0.15301 0.03941 0.19375 C 0.03698 0.22477 0.04115 0.23796 0.02587 0.25833 C 0.00938 0.28055 -0.02274 0.29004 -0.04461 0.29653 C -0.08993 0.30972 -0.13767 0.31458 -0.18385 0.31759 C -0.19218 0.31666 -0.20225 0.32129 -0.20885 0.31412 C -0.21284 0.30972 -0.2085 0.30023 -0.20625 0.29375 C -0.1967 0.26736 -0.18454 0.24236 -0.17395 0.21666 C -0.15312 0.16597 -0.13333 0.09074 -0.09184 0.06203 C -0.08194 0.05509 -0.07048 0.0537 -0.05972 0.04977 C -0.02239 0.05509 0.01667 0.04352 0.0323 0.09398 C 0.03473 0.13333 0.01702 0.15301 -0.00798 0.17129 C -0.06857 0.2162 -0.14062 0.21365 -0.2 0.26041 C -0.20711 0.27569 -0.2184 0.26412 -0.18472 0.28703 C -0.15538 0.30717 -0.12395 0.3118 -0.09184 0.31759 C -0.0743 0.31597 -0.05659 0.31597 -0.03923 0.3118 C -0.01822 0.30717 -0.01875 0.31041 -0.01875 0.29884 C -0.01875 0.28217 -0.03454 0.32477 -0.04184 0.33796 C -0.04947 0.35185 -0.05677 0.3662 -0.06336 0.38078 C -0.08559 0.42986 -0.09895 0.48055 -0.10434 0.53703 C -0.10382 0.54884 -0.10416 0.56088 -0.1026 0.57268 C -0.09947 0.59676 -0.07378 0.59815 -0.06059 0.59977 C -0.04566 0.59815 -0.03072 0.59815 -0.01597 0.59514 C 0.00712 0.59028 0.01667 0.58217 0.03577 0.57361 C 0.029 0.56111 0.00139 0.5618 -0.00972 0.56041 C -0.04722 0.55115 -0.08697 0.54375 -0.11145 0.50092 C -0.11336 0.49375 -0.11319 0.49097 -0.11875 0.48935 C -0.12291 0.49375 -0.12552 0.49884 -0.12934 0.5037 C -0.1309 0.50532 -0.13472 0.50833 -0.13472 0.50833 C -0.1375 0.48865 -0.11805 0.46088 -0.11336 0.45092 C -0.08802 0.39676 -0.05659 0.37639 -0.00972 0.36551 C 0.00921 0.3662 0.03594 0.37569 0.05365 0.3618 C 0.05313 0.34143 0.05313 0.3206 0.05191 0.3 C 0.05122 0.28912 0.04671 0.27916 0.0448 0.26898 C 0.03733 0.22916 0.02848 0.19166 0.02587 0.15092 C 0.02535 0.12407 0.025 0.09722 0.02414 0.07037 C 0.02275 0.02268 0.02309 0.04028 0.02153 0.01203 C 0.02118 0.00625 0.02205 0.00046 0.02066 -0.00463 C 0.01945 -0.00834 0.01372 -0.01412 0.01059 -0.01667 C 0.00868 -0.01621 0.00643 -0.0169 0.00452 -0.01551 C 0.00382 -0.01505 0.00278 -0.00533 0.00191 -0.00347 C 0.00105 -0.00162 -0.00173 -0.0007 -0.00173 0.00231 C -0.00173 0.00347 -0.00052 0.00046 -8.33333E-7 3.33333E-6 Z " pathEditMode="relative" ptsTypes="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 example of an unstable explosive is….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34073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Dynamite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320847"/>
            <a:ext cx="35814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Nitroglycerine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20574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err="1" smtClean="0">
                <a:latin typeface="Calibri" pitchFamily="34" charset="0"/>
              </a:rPr>
              <a:t>Semtex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2057400"/>
            <a:ext cx="3581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TNT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Press the space bar to 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4769 C -0.04618 -0.04352 -0.04497 -0.03611 -0.08993 -0.00023 C -0.09914 0.00718 -0.11059 0.01921 -0.1158 0.0331 C -0.1224 0.07847 -0.09289 0.07755 -0.06841 0.08079 C -0.02483 0.07593 0.0493 0.07268 0.07882 0.01759 C 0.08107 0.0044 0.08159 0.00393 0.07777 -0.01435 C 0.07396 -0.03426 0.06684 -0.03472 0.07882 -0.02986 C 0.08663 -0.02199 0.09184 -0.01273 0.09479 -0.00023 C 0.08073 0.04074 0.04427 0.04745 0.01371 0.05463 C -0.02153 0.05162 -0.03351 0.05949 -0.04966 0.02361 C -0.054 -0.0294 -0.01684 -0.08102 0.02083 -0.0919 C 0.02899 -0.09421 0.0375 -0.09352 0.04583 -0.09421 C 0.06475 -0.09213 0.0684 -0.09282 0.08073 -0.07639 C 0.08385 -0.05509 0.04843 -0.04352 0.04045 -0.03935 C -0.00782 -0.01366 -0.05973 -0.00509 -0.10782 0.02014 C -0.11841 0.02569 -0.12604 0.03611 -0.13629 0.04143 C -0.1533 0.11389 -0.06962 0.12523 -0.03629 0.12963 C 0.01163 0.12454 0.03906 0.12639 0.07882 0.09745 C 0.08281 0.08912 0.08489 0.07778 0.09132 0.07245 C 0.09409 0.07014 0.09184 0.08148 0.09323 0.08565 C 0.09496 0.09236 0.0967 0.09931 0.10034 0.10463 C 0.10885 0.11782 0.11805 0.13079 0.12882 0.14028 C 0.17482 0.18102 0.23941 0.17546 0.29218 0.17731 C 0.29583 0.17824 0.30416 0.17616 0.30277 0.18079 C 0.29566 0.20694 0.24149 0.21643 0.22968 0.22014 C 0.15798 0.2419 0.09392 0.26273 0.0217 0.26759 C -0.004 0.26273 -0.01702 0.27014 -0.02657 0.24143 C -0.02483 0.22963 -0.02552 0.21643 -0.02118 0.20579 C 0.01128 0.125 0.06857 0.03171 0.14045 0.01528 C 0.15955 0.01088 0.17916 0.01366 0.19843 0.01296 C 0.21788 0.02014 0.23802 0.02315 0.25642 0.03426 C 0.28593 0.05185 0.30816 0.08588 0.32083 0.12361 C 0.32187 0.13935 0.32448 0.15463 0.31996 0.17014 C 0.29722 0.24491 0.20729 0.25833 0.15746 0.26528 C 0.14409 0.26713 0.13055 0.26852 0.11718 0.27014 C 0.09826 0.26829 0.08107 0.27523 0.07083 0.25463 C 0.07639 0.22569 0.08107 0.16111 0.11545 0.17593 C 0.13854 0.19861 0.14948 0.22755 0.15659 0.26412 C 0.15868 0.29306 0.14375 0.29028 0.12534 0.29514 C 0.05139 0.29213 -0.01702 0.28704 -0.08993 0.29259 C -0.10417 0.30347 -0.11667 0.31412 -0.1283 0.32963 C -0.13959 0.36065 -0.12327 0.3912 -0.10504 0.41181 C -0.06754 0.45417 -0.02032 0.46065 0.02621 0.46759 C 0.0684 0.46481 0.13281 0.47292 0.15833 0.41412 C 0.1592 0.4081 0.16111 0.40231 0.16093 0.3963 C 0.16076 0.38588 0.16024 0.375 0.15746 0.36528 C 0.15694 0.36319 0.15434 0.36667 0.15295 0.36759 C 0.14843 0.37106 0.14375 0.37431 0.13958 0.37847 C 0.13055 0.38773 0.1217 0.39722 0.11371 0.4081 C 0.07309 0.46412 0.04323 0.53356 0.03073 0.60926 C 0.03402 0.63426 0.03316 0.66065 0.04045 0.68426 C 0.05521 0.73333 0.11059 0.74028 0.14218 0.74745 C 0.21146 0.74352 0.30243 0.74954 0.36093 0.68681 C 0.4092 0.57616 0.32291 0.45417 0.27083 0.38194 C 0.25451 0.35926 0.24965 0.35093 0.22708 0.34514 C 0.19948 0.35069 0.17639 0.36968 0.15382 0.39143 C 0.1085 0.43495 0.06232 0.49352 0.04496 0.56643 C 0.0467 0.57986 0.046 0.59444 0.05017 0.60694 C 0.06527 0.65093 0.11944 0.64491 0.1467 0.6463 C 0.21302 0.63356 0.27517 0.61042 0.33246 0.56181 C 0.35468 0.52176 0.3434 0.46852 0.31093 0.44259 C 0.27934 0.41736 0.24253 0.4206 0.20729 0.41759 C 0.17569 0.40116 0.29357 0.44074 0.2467 0.41643 C 0.23472 0.39306 0.23316 0.37731 0.22968 0.34861 C 0.23055 0.32523 0.22951 0.30162 0.23229 0.27847 C 0.24132 0.20787 0.29253 0.15602 0.34027 0.13796 C 0.37465 0.14537 0.40208 0.14838 0.42257 0.19028 C 0.43055 0.20694 0.44409 0.24259 0.44409 0.24259 C 0.44896 0.29745 0.42413 0.32523 0.3868 0.34143 C 0.34288 0.36065 0.29427 0.37338 0.24843 0.38194 C 0.22777 0.38009 0.20816 0.38727 0.19583 0.36412 C 0.19114 0.34468 0.19861 0.32569 0.20573 0.30926 C 0.22656 0.26018 0.25538 0.22431 0.29843 0.21181 C 0.31458 0.20718 0.33107 0.20694 0.34757 0.20463 C 0.40677 0.20949 0.4368 0.2088 0.48784 0.25231 C 0.50677 0.26852 0.52639 0.28449 0.53784 0.31065 C 0.52795 0.35602 0.48975 0.3588 0.4592 0.36643 C 0.39531 0.38264 0.33107 0.38565 0.26614 0.38681 C 0.24201 0.38773 0.21597 0.39861 0.19323 0.38681 C 0.18941 0.38495 0.19184 0.37593 0.18958 0.3713 C 0.18767 0.36736 0.18385 0.36551 0.18159 0.36181 C 0.14861 0.31088 0.15746 0.32199 0.13246 0.27847 C 0.12396 0.26366 0.11475 0.24514 0.10468 0.23194 C 0.08975 0.2125 0.08541 0.18287 0.07621 0.1581 C 0.06788 0.13634 0.06198 0.11389 0.05295 0.09259 C 0.04687 0.07824 0.03871 0.06528 0.03246 0.05093 C 0.02691 0.03889 0.02187 0.02662 0.01718 0.01412 C 0.0158 0.01018 0.01441 0.00625 0.01284 0.00231 C 0.0092 -0.00625 0.00503 -0.01111 0.00208 -0.02037 C 0.00069 -0.02963 0.00191 -0.03912 -0.00157 -0.04769 Z " pathEditMode="relative" ptsTypes="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C -0.03351 0.01713 -0.06354 0.04583 -0.0875 0.08102 C -0.10747 0.06968 -0.13021 0.07893 -0.15087 0.08102 C -0.1592 0.08426 -0.16788 0.08588 -0.17587 0.09051 C -0.19045 0.09884 -0.19965 0.11597 -0.21076 0.12963 C -0.21111 0.12569 -0.21042 0.1213 -0.21163 0.11782 C -0.2158 0.10602 -0.23212 0.10671 -0.23924 0.10602 C -0.25174 0.10995 -0.26493 0.11088 -0.27674 0.11782 C -0.29271 0.12731 -0.31406 0.16412 -0.32326 0.17963 C -0.34965 0.22384 -0.36562 0.27546 -0.39201 0.31991 C -0.39705 0.3287 -0.40347 0.33611 -0.40799 0.34491 C -0.37205 0.35463 -0.33038 0.34213 -0.29549 0.33218 C -0.24566 0.31805 -0.14514 0.29653 -0.10087 0.24884 C -0.09549 0.23426 -0.09358 0.22083 -0.09201 0.20463 C -0.09531 0.17477 -0.0974 0.12546 -0.11701 0.10463 C -0.12778 0.09329 -0.13177 0.09491 -0.14462 0.09282 C -0.15295 0.09352 -0.16146 0.09305 -0.16962 0.09514 C -0.21319 0.10602 -0.25556 0.18356 -0.28038 0.22384 C -0.2849 0.23125 -0.28993 0.23796 -0.29375 0.2463 C -0.29965 0.25903 -0.30399 0.27083 -0.31163 0.28102 C -0.3151 0.3044 -0.28872 0.30625 -0.27674 0.30949 C -0.24149 0.31875 -0.20451 0.32315 -0.16875 0.325 C -0.15833 0.32384 -0.14792 0.32315 -0.1375 0.3213 C -0.13559 0.32106 -0.10521 0.3088 -0.11962 0.31296 C -0.13802 0.31805 -0.1566 0.32315 -0.175 0.32824 C -0.23403 0.34537 -0.29392 0.3713 -0.35451 0.37361 C -0.36163 0.37176 -0.36927 0.37176 -0.37587 0.36782 C -0.37882 0.36597 -0.37552 0.34954 -0.36875 0.3368 C -0.33628 0.27546 -0.37378 0.34421 -0.32951 0.2713 C -0.32222 0.25926 -0.31736 0.24491 -0.30885 0.23449 C -0.28177 0.20162 -0.24705 0.16481 -0.2099 0.15116 C -0.19306 0.14491 -0.17535 0.14398 -0.15799 0.14051 C -0.13837 0.14375 -0.11823 0.14282 -0.09913 0.15 C -0.05382 0.1669 -0.02934 0.2088 -0.00885 0.26065 C -0.00503 0.28403 -0.00295 0.28634 -0.00799 0.31296 C -0.01215 0.33495 -0.03003 0.35093 -0.04375 0.35949 C -0.07917 0.38194 -0.12153 0.39421 -0.1599 0.40116 C -0.17465 0.40393 -0.18958 0.4044 -0.20451 0.40602 C -0.25729 0.40255 -0.27517 0.40694 -0.31615 0.38333 C -0.31927 0.37893 -0.325 0.37569 -0.325 0.37014 C -0.325 0.3368 -0.26076 0.28032 -0.2474 0.26875 C -0.16424 0.19815 -0.14045 0.20579 -0.01962 0.15602 C 0.03316 0.16204 0.0026 0.15231 0.06788 0.20833 C 0.0724 0.21227 0.08125 0.22014 0.08125 0.22014 C 0.09375 0.2456 0.08507 0.26968 0.06337 0.28218 C 0.03976 0.29583 0.0125 0.29722 -0.0125 0.30116 C -0.05052 0.29745 -0.15 0.31111 -0.17413 0.24051 C -0.17326 0.23287 -0.17344 0.225 -0.17135 0.21782 C -0.16042 0.18125 -0.12413 0.15 -0.0974 0.13935 C -0.08576 0.13472 -0.07361 0.1338 -0.06163 0.13079 C -0.01285 0.13472 -0.02135 0.12778 0.0224 0.15602 C 0.03281 0.16273 0.04271 0.17153 0.0526 0.17963 C 0.05955 0.18542 0.07326 0.19768 0.07326 0.19768 C 0.07847 0.1868 0.07674 0.19305 0.05712 0.18218 C 0.01736 0.16018 -0.00781 0.14676 -0.04913 0.14143 C -0.06493 0.14282 -0.0809 0.14143 -0.09635 0.14491 C -0.12344 0.15162 -0.15955 0.17963 -0.17951 0.20463 C -0.18733 0.21435 -0.19288 0.22708 -0.2 0.23796 C -0.23299 0.28819 -0.26181 0.3368 -0.28125 0.39884 C -0.28177 0.40347 -0.28316 0.4081 -0.28299 0.41296 C -0.28264 0.42222 -0.28229 0.43194 -0.27951 0.44051 C -0.2717 0.46528 -0.23056 0.46343 -0.21701 0.46551 C -0.16389 0.46088 -0.11476 0.4588 -0.06424 0.4368 C -0.02257 0.41875 0.02326 0.40347 0.04462 0.34768 C 0.04306 0.33055 0.04913 0.3088 0.0401 0.2963 C 0.03438 0.28819 0.02413 0.3037 0.01701 0.30949 C -0.01372 0.33403 -0.02708 0.35046 -0.05174 0.38333 C -0.10781 0.4581 -0.15174 0.53542 -0.18663 0.62847 C -0.18715 0.63287 -0.18854 0.63727 -0.18837 0.64143 C -0.18681 0.67037 -0.17569 0.67014 -0.15712 0.67616 C -0.08108 0.6662 -0.00764 0.62847 0.05885 0.57847 C 0.09479 0.55116 0.13889 0.52315 0.15885 0.47268 C 0.16944 0.4 0.14931 0.29491 0.09201 0.26273 C 0.07934 0.25602 0.06233 0.25671 0.04913 0.25602 C -0.05365 0.26875 -0.10521 0.37176 -0.1625 0.475 C -0.18802 0.5206 -0.21354 0.56829 -0.22674 0.62268 C -0.21944 0.65069 -0.21823 0.64468 -0.19462 0.64768 C -0.17083 0.64444 -0.1467 0.64352 -0.12326 0.63796 C -0.10816 0.63426 -0.0941 0.625 -0.07951 0.61898 C -0.04288 0.60393 -0.00729 0.58866 0.02865 0.5713 C 0.05347 0.55949 0.08524 0.54884 0.10365 0.5213 C 0.1125 0.50787 0.11788 0.49167 0.12413 0.47616 C 0.12917 0.44977 0.13021 0.42176 0.1375 0.3963 C 0.15174 0.40139 0.14931 0.41065 0.15174 0.42847 C 0.15017 0.4412 0.14965 0.45833 0.14375 0.47014 C 0.13194 0.49375 0.10382 0.50162 0.0849 0.50602 C 0.08281 0.50648 0.00903 0.52222 -0.00625 0.52268 C -0.05955 0.52477 -0.11285 0.52407 -0.16615 0.525 C -0.1783 0.52893 -0.18993 0.53241 -0.20174 0.53773 C -0.20903 0.5287 -0.25851 0.5081 -0.2599 0.50694 C -0.28941 0.4875 -0.31094 0.45926 -0.32951 0.42384 C -0.33646 0.38588 -0.32326 0.37338 -0.30799 0.34143 C -0.30226 0.32986 -0.29896 0.31805 -0.28837 0.31296 C -0.25694 0.32037 -0.27743 0.31435 -0.2276 0.3368 L -0.2276 0.3368 C -0.19427 0.34768 -0.16146 0.36018 -0.12865 0.37361 C -0.12361 0.37801 -0.12378 0.37523 -0.12135 0.38449 C -0.12187 0.44676 -0.11667 0.5331 -0.13212 0.59884 C -0.13368 0.59745 -0.1349 0.5956 -0.13663 0.59514 C -0.1375 0.59491 -0.13837 0.59606 -0.13924 0.5963 C -0.1467 0.59792 -0.15208 0.59815 -0.15885 0.60116 C -0.15573 0.61088 -0.15278 0.61343 -0.14462 0.61551 C -0.13385 0.61829 -0.12517 0.61759 -0.1401 0.61759 " pathEditMode="relative" ptsTypes="fffffffffffffffffffffffffffffffffff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7.40741E-7 C -0.04548 0.01319 -0.0736 0.05394 -0.10347 0.09769 C -0.10607 0.10532 -0.10659 0.11343 -0.10798 0.12153 C -0.10659 0.13287 -0.10295 0.1331 -0.09461 0.13565 C -0.08593 0.13403 -0.07708 0.13403 -0.06874 0.13102 C -0.05051 0.12454 -0.03124 0.10648 -0.0151 0.09398 C -0.00138 0.07292 0.00799 0.05463 0.01251 0.02731 C 0.0106 0.0044 0.0132 -0.0162 -0.00538 -0.02269 C -0.01197 -0.02153 -0.01857 -0.02153 -0.02499 -0.01898 C -0.03124 -0.01667 -0.05051 0.00185 -0.05347 0.00486 C -0.07951 0.03218 -0.10347 0.07037 -0.11336 0.11319 C -0.11145 0.13611 -0.11336 0.13727 -0.09808 0.14167 C -0.08072 0.14005 -0.06267 0.14005 -0.04548 0.13449 C -0.04062 0.11505 -0.04131 0.09167 -0.03836 0.07153 C -0.03194 0.02824 -0.0151 -0.00162 0.01528 -0.02014 C 0.03195 -0.03032 0.03699 -0.03056 0.05452 -0.03565 C 0.09306 -0.03056 0.1014 -0.03843 0.12501 -0.01551 C 0.12587 -0.01273 0.12796 -0.01019 0.12778 -0.00718 C 0.1257 0.02106 0.11459 0.02037 0.12865 0.01782 C 0.12917 0.01736 0.1389 0.01204 0.13317 0.00833 C 0.1316 0.00718 0.12952 0.00764 0.12778 0.00718 C 0.11737 0.00926 0.10643 0.00856 0.09653 0.01319 C 0.07709 0.02199 0.05001 0.05208 0.03577 0.06782 C 0.004 0.10301 -0.01909 0.14352 -0.04374 0.18681 C -0.04791 0.19398 -0.05329 0.19977 -0.05711 0.20718 C -0.06545 0.22315 -0.07013 0.2412 -0.07847 0.25718 C -0.07916 0.26065 -0.0809 0.26435 -0.08038 0.26782 C -0.07656 0.29074 -0.07013 0.28356 -0.05433 0.28449 C 0.00348 0.27292 0.05487 0.24468 0.10712 0.21065 C 0.11719 0.19676 0.12796 0.18356 0.13751 0.16898 C 0.13837 0.16782 0.13508 0.16921 0.13403 0.17014 C 0.13143 0.17222 0.12917 0.17546 0.12692 0.17847 C 0.12292 0.1838 0.11893 0.18935 0.11528 0.19514 C 0.10504 0.21111 0.08768 0.24005 0.08039 0.25718 C 0.07084 0.27963 0.05452 0.32616 0.05452 0.32616 C 0.04705 0.3787 0.03751 0.45787 0.08751 0.47847 C 0.0981 0.48287 0.10955 0.48241 0.12067 0.48449 C 0.14567 0.47963 0.17101 0.47731 0.19567 0.47014 C 0.23473 0.4588 0.26528 0.43102 0.29462 0.39769 C 0.30261 0.33727 0.26806 0.26551 0.22952 0.23565 C 0.21077 0.22106 0.20157 0.22153 0.18039 0.21667 C 0.16216 0.22106 0.14358 0.22269 0.12587 0.22986 C 0.0981 0.24097 0.07153 0.27731 0.05365 0.30602 C 0.04133 0.32569 0.03004 0.34676 0.01789 0.36667 C 0.0139 0.37315 0.00955 0.37963 0.00626 0.38681 C 0.00296 0.39421 -0.00173 0.41065 -0.00173 0.41065 C 0.0007 0.41852 0.00122 0.42801 0.00539 0.43449 C 0.02518 0.46505 0.09046 0.42708 0.09376 0.42616 C 0.16667 0.38218 0.14462 0.39722 0.23751 0.32847 C 0.26459 0.30833 0.29185 0.28958 0.30539 0.25116 C 0.30626 0.24491 0.30869 0.23866 0.30817 0.23218 C 0.3066 0.21713 0.30521 0.20116 0.29914 0.18819 C 0.28872 0.16644 0.25817 0.16782 0.24462 0.16551 C 0.22969 0.16667 0.21459 0.16458 0.20001 0.16898 C 0.15452 0.18287 0.14601 0.19884 0.1099 0.23449 C 0.10383 0.2088 0.10348 0.18542 0.10278 0.15833 C 0.10782 0.08634 0.11997 0.04005 0.16442 -0.00231 C 0.17553 -0.01296 0.1856 -0.01968 0.19914 -0.02269 C 0.22692 -0.00648 0.22726 0.00903 0.23403 0.04653 C 0.23074 0.07384 0.22969 0.10185 0.22414 0.12847 C 0.20626 0.21528 0.12153 0.27708 0.05903 0.28565 C 0.05105 0.28403 0.04271 0.28403 0.0349 0.28102 C 0.02327 0.27639 0.04219 0.24051 0.04289 0.23935 C 0.0698 0.19051 0.09966 0.13935 0.14289 0.11435 C 0.15955 0.10463 0.17813 0.10162 0.19567 0.09514 C 0.26997 0.10694 0.27796 0.09421 0.32414 0.13565 C 0.32987 0.15069 0.3132 0.15417 0.30365 0.15718 C 0.2698 0.16782 0.26181 0.16574 0.22587 0.16782 C 0.17796 0.16019 0.15678 0.17153 0.13317 0.12245 C 0.13438 0.11204 0.13299 0.10023 0.13664 0.09051 C 0.1507 0.05301 0.17605 0.02269 0.20539 0.00949 C 0.2408 0.01574 0.2349 0.02245 0.22587 -0.00347 C 0.21216 -0.09792 0.24219 -0.18681 0.31077 -0.22731 C 0.33004 -0.23889 0.34896 -0.23819 0.36962 -0.24051 C 0.41667 -0.23519 0.45157 -0.21991 0.47501 -0.16181 C 0.47917 -0.14051 0.47587 -0.12593 0.46789 -0.10718 C 0.44862 -0.0625 0.40851 -0.05486 0.37327 -0.04884 C 0.33699 -0.05116 0.27501 -0.04213 0.24914 -0.09282 C 0.24185 -0.12801 0.26771 -0.16412 0.2849 -0.18681 C 0.29115 -0.19514 0.29705 -0.2044 0.30452 -0.21065 C 0.30608 -0.21181 0.31008 -0.2162 0.30903 -0.21435 C 0.30313 -0.2037 0.29289 -0.19861 0.28577 -0.18935 C 0.26008 -0.15625 0.23143 -0.11782 0.21789 -0.07269 C 0.21702 -0.06667 0.21476 -0.06088 0.21528 -0.05486 C 0.21824 -0.01759 0.22692 0.00903 0.25452 0.02153 C 0.26459 0.02616 0.27535 0.02708 0.28577 0.02986 C 0.31633 0.02361 0.3606 0.01782 0.39202 0.00231 C 0.40105 -0.00231 0.40973 -0.00856 0.41789 -0.01551 C 0.43143 -0.02685 0.45712 -0.05231 0.45712 -0.05231 C 0.46633 -0.07106 0.4724 -0.08542 0.47587 -0.10718 C 0.46442 -0.16574 0.44358 -0.22917 0.39376 -0.24398 C 0.38594 -0.2463 0.37761 -0.24468 0.36962 -0.24514 C 0.35834 -0.24236 0.34653 -0.2419 0.3356 -0.23681 C 0.2724 -0.20718 0.20938 -0.13009 0.18317 -0.04769 C 0.18195 -0.03935 0.17935 -0.03125 0.17952 -0.02269 C 0.18021 -0.00231 0.18039 0.01898 0.18577 0.03819 C 0.18803 0.04583 0.19549 0.04861 0.20087 0.05231 C 0.22396 0.06852 0.22622 0.06458 0.25365 0.06782 C 0.30747 0.06157 0.36008 0.04514 0.41077 0.02014 C 0.43021 0.01042 0.45053 0.00278 0.46876 -0.01065 C 0.47935 -0.01852 0.48751 -0.02616 0.49827 -0.03102 C 0.48612 -0.00718 0.45539 0.00231 0.43664 0.00949 C 0.38855 0.02778 0.33646 0.04468 0.28664 0.05 C 0.28212 0.04931 0.27778 0.04676 0.27327 0.04769 C 0.27188 0.04792 0.27518 0.05046 0.27587 0.05231 C 0.27744 0.05648 0.27865 0.06088 0.27952 0.06551 C 0.28108 0.07384 0.28195 0.08218 0.28317 0.09051 C 0.2849 0.15394 0.29219 0.22153 0.27952 0.28449 C 0.27848 0.29745 0.27657 0.32222 0.27414 0.32986 C 0.27205 0.33634 0.24219 0.36713 0.24115 0.36782 C 0.2007 0.40046 0.14879 0.41227 0.10278 0.42153 C 0.09219 0.42361 0.08143 0.42384 0.07067 0.425 C 0.05782 0.42616 0.03212 0.42847 0.03212 0.42847 C 0.01442 0.43148 0.02049 0.42384 0.02587 0.40718 C 0.02935 0.39653 0.03282 0.38588 0.03577 0.375 C 0.04653 0.33542 0.0566 0.2956 0.06702 0.25602 C 0.05886 0.24514 0.05521 0.22569 0.05365 0.21065 C 0.054 0.20278 0.05608 0.19444 0.05452 0.18681 C 0.05348 0.18194 0.04914 0.17986 0.04653 0.17616 C 0.02674 0.14745 0.00799 0.11829 -0.00885 0.08681 C -0.00937 0.08472 -0.01163 0.08333 -0.01163 0.08102 C -0.01163 0.07083 -0.00642 0.06088 -0.00347 0.05231 C -0.00017 0.04259 0.00122 0.03102 0.0099 0.02731 C 0.01303 0.02106 0.01008 0.01412 0.00626 0.00949 C 0.00521 0.00556 0.00365 0.00347 0.00192 7.40741E-7 C -0.00121 0.00139 -0.00156 0.00208 7.22222E-6 7.40741E-7 Z " pathEditMode="relative" ptsTypes="fffffffffffffffffffffffffffffffffffffffffffff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C -0.01128 -0.0051 -0.03958 0.01481 -0.04826 0.02153 C -0.06441 0.03379 -0.08958 0.0618 -0.10365 0.0787 C -0.11319 0.09028 -0.12118 0.10555 -0.13038 0.11782 C -0.13924 0.12963 -0.15035 0.1412 -0.15885 0.1537 C -0.16545 0.14768 -0.19635 0.15509 -0.20365 0.15602 C -0.23385 0.15995 -0.26354 0.16643 -0.29375 0.17037 C -0.30451 0.17407 -0.3151 0.1787 -0.32587 0.18217 C -0.33003 0.175 -0.32986 0.17754 -0.32674 0.16551 C -0.32049 0.1419 -0.31458 0.11828 -0.30712 0.09537 C -0.28906 0.03981 -0.27865 -0.01528 -0.23038 -0.02847 C -0.19462 -0.02361 -0.1717 -0.00857 -0.1401 0.01435 C -0.125 0.02523 -0.11094 0.03518 -0.10451 0.05717 C -0.11181 0.08032 -0.14062 0.08727 -0.15538 0.09282 C -0.20139 0.11018 -0.24861 0.12129 -0.29635 0.12384 C -0.31736 0.12754 -0.31024 0.13125 -0.31962 0.125 C -0.30833 0.06342 -0.28837 0.00532 -0.27135 -0.05347 C -0.29323 -0.06158 -0.30764 -0.07616 -0.3224 -0.09885 C -0.32969 -0.12616 -0.32205 -0.13056 -0.3125 -0.15232 C -0.29288 -0.19699 -0.27135 -0.24838 -0.23576 -0.27269 C -0.22951 -0.26945 -0.22187 -0.26898 -0.21701 -0.26297 C -0.20868 -0.25255 -0.21024 -0.22292 -0.2099 -0.21181 C -0.21424 -0.16204 -0.21076 -0.14792 -0.24201 -0.12385 C -0.20556 -0.11968 -0.27257 -0.12662 -0.21424 -0.125 C -0.18924 -0.12431 -0.16424 -0.12176 -0.13924 -0.12014 C -0.13559 -0.11783 -0.12795 -0.11713 -0.12865 -0.11181 C -0.13056 -0.09653 -0.13819 -0.08542 -0.14826 -0.07847 C -0.16788 -0.06482 -0.18576 -0.06135 -0.20712 -0.05463 C -0.20521 -0.06227 -0.20573 -0.06366 -0.2 -0.06551 C -0.16927 -0.05672 -0.12604 -0.00857 -0.10799 0.00717 C -0.09028 0.02268 -0.07674 0.02199 -0.05712 0.025 C -0.02795 0.02153 -0.01944 0.03217 -0.00799 0.00602 C 0.01007 -0.08102 -0.04983 -0.12385 -0.1026 -0.13449 C -0.11892 -0.12963 -0.13594 -0.12732 -0.15174 -0.12014 C -0.1809 -0.10672 -0.20955 -0.06922 -0.2224 -0.03218 C -0.22708 0.05717 -0.16406 0.0581 -0.11424 0.06065 C -0.08108 0.0581 0.01493 0.06528 0.05 0.025 C 0.05122 0.01805 0.05556 -0.00394 0.05538 -0.00949 C 0.05469 -0.0456 0.04427 -0.08403 0.03663 -0.11783 C 0.03264 -0.13519 0.03229 -0.15787 0.01615 -0.16065 C 0.01198 -0.16135 0.00781 -0.16135 0.00365 -0.16181 C -0.01042 -0.16065 -0.02448 -0.16158 -0.03837 -0.15834 C -0.07431 -0.14977 -0.11736 -0.08426 -0.13385 -0.04283 C -0.15486 0.06643 -0.04809 0.07268 0.00538 0.0787 C 0.04288 0.07708 0.07847 0.08333 0.11337 0.06782 C 0.11632 0.05 0.1184 0.04421 0.10799 0.02153 C 0.08611 -0.02616 0.0467 -0.07871 0.0026 -0.08334 C -0.04549 -0.07153 -0.07934 -0.0426 -0.11788 -0.00232 C -0.15191 0.03333 -0.16476 0.05764 -0.19635 0.10486 C -0.20417 0.11666 -0.21858 0.13727 -0.225 0.15231 C -0.23264 0.17037 -0.23767 0.19143 -0.24375 0.21065 C -0.24444 0.22083 -0.2467 0.23102 -0.23924 0.23935 C -0.23646 0.24236 -0.23212 0.24097 -0.22865 0.24166 C -0.21007 0.23611 -0.20538 0.23611 -0.18576 0.22037 C -0.14062 0.18426 -0.14323 0.1868 -0.16337 0.19166 C -0.23628 0.25787 -0.29479 0.33333 -0.31875 0.44884 C -0.31458 0.49884 -0.32378 0.50879 -0.29201 0.52037 C -0.2599 0.51157 -0.22795 0.50463 -0.1974 0.48819 C -0.23247 0.48495 -0.25851 0.49884 -0.29462 0.51065 C -0.32639 0.52106 -0.35851 0.53217 -0.39115 0.53565 C -0.39444 0.53403 -0.39965 0.53541 -0.40087 0.53102 C -0.40677 0.51018 -0.38073 0.44722 -0.375 0.43449 C -0.35625 0.39259 -0.33594 0.35231 -0.31701 0.31065 C -0.29792 0.26875 -0.27969 0.24236 -0.24375 0.23217 C -0.15851 0.2456 -0.17691 0.22986 -0.11701 0.27384 C -0.09288 0.29143 -0.08698 0.29745 -0.06962 0.325 C -0.06285 0.33565 -0.05087 0.35833 -0.05087 0.35833 C -0.03906 0.41852 -0.09045 0.48588 -0.12865 0.50717 C -0.13993 0.51342 -0.15208 0.51759 -0.16424 0.52037 C -0.17899 0.52384 -0.19392 0.5243 -0.20885 0.52615 C -0.26319 0.52315 -0.29427 0.52847 -0.33924 0.49884 C -0.36441 0.46227 -0.33628 0.41713 -0.3151 0.38935 C -0.26493 0.32361 -0.19184 0.27199 -0.1224 0.25717 C -0.10069 0.25254 -0.0783 0.25555 -0.05625 0.25486 C -0.02448 0.25717 0.00139 0.25995 0.03125 0.27268 C 0.03715 0.27801 0.02882 0.28796 0.02587 0.29282 C 0.01771 0.30625 0.00538 0.31643 -0.00625 0.32384 C -0.01458 0.31921 -0.01701 0.32106 -0.01076 0.30231 C -0.00208 0.27685 0.01372 0.26852 0.02049 0.23819 C 0.0224 0.21319 0.02135 0.20162 0.00625 0.18703 C 0.00469 0.11365 0.00503 0.04305 0.01163 -0.02963 C 0.01181 -0.03079 0.01094 -0.02732 0.01076 -0.02616 C 0.00851 -0.01574 0.01163 -0.02755 0.00799 -0.01435 C 0.00764 -0.01111 0.00747 -0.00787 0.00712 -0.00463 C 0.00694 -0.00347 0.00712 -0.00162 0.00625 -0.00116 C 0.00503 -0.00047 0.00382 -0.00255 0.0026 -0.00232 C 0.00156 -0.00209 0.00087 -0.0007 3.33333E-6 3.33333E-6 Z " pathEditMode="relative" ptsTypes="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used to make dynamite react?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6096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Detonator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31242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Resonator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20574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Ventilator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2057400"/>
            <a:ext cx="31242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Terminator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Press the space bar to 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4769 C -0.00834 -0.03194 -0.0283 -0.05347 -0.03802 -0.03935 C -0.03716 -0.03194 -0.03733 -0.02407 -0.03542 -0.0169 C -0.02743 0.01412 0.0158 0.02014 0.03507 0.02361 C 0.05295 0.02245 0.07083 0.02222 0.08871 0.02014 C 0.10434 0.01829 0.11805 0.00231 0.12621 -0.01435 C 0.12847 -0.01875 0.12777 -0.02292 0.13073 -0.02639 C 0.13836 -0.02477 0.14375 -0.01898 0.14948 -0.01204 C 0.12187 0.03403 0.06076 0.0338 0.02083 0.03565 C -0.00608 0.0331 -0.04566 0.04051 -0.06302 0.00463 C -0.07084 -0.05741 -0.0033 -0.09144 0.03073 -0.10139 C 0.04444 -0.10532 0.05868 -0.10625 0.07257 -0.10857 C 0.08663 -0.10648 0.10086 -0.10718 0.11458 -0.10255 C 0.14687 -0.09167 0.18802 -0.06019 0.20746 -0.02269 C 0.2085 -0.01782 0.21041 -0.00995 0.21007 -0.00486 C 0.2092 0.00671 0.20868 0.01875 0.20573 0.02963 C 0.20416 0.03565 0.18871 0.05093 0.18593 0.05347 C 0.16024 0.07616 0.12152 0.07477 0.09218 0.07593 C 0.08541 0.07407 0.07864 0.0706 0.0717 0.07014 C 0.04097 0.06806 0.02691 0.11181 0.02083 0.14398 C 0.02343 0.1875 0.01979 0.21088 0.03698 0.24745 C 0.07413 0.32639 0.16093 0.33125 0.22257 0.33565 C 0.25833 0.33148 0.26979 0.3375 0.29409 0.31643 C 0.31041 0.25023 0.27152 0.18796 0.2467 0.13681 C 0.24323 0.12986 0.23767 0.11181 0.23159 0.10579 C 0.21597 0.09051 0.19357 0.08843 0.17534 0.08565 C 0.15538 0.08889 0.13507 0.08912 0.11545 0.09514 C 0.0783 0.10648 0.04843 0.14977 0.03593 0.19514 C 0.03368 0.2169 0.0309 0.22824 0.03593 0.25093 C 0.0592 0.35532 0.16354 0.37616 0.23159 0.37963 C 0.28246 0.37454 0.33906 0.37454 0.38593 0.34259 C 0.39392 0.33032 0.39583 0.32338 0.3967 0.30694 C 0.39114 0.25417 0.37361 0.22477 0.35121 0.17847 C 0.34826 0.17245 0.34635 0.16574 0.34409 0.15926 C 0.3434 0.15741 0.34062 0.15301 0.34218 0.15347 C 0.35416 0.15718 0.36215 0.17268 0.37083 0.18426 C 0.37864 0.19491 0.38611 0.20602 0.39323 0.21759 C 0.40694 0.24005 0.41562 0.26273 0.42795 0.28565 C 0.42014 0.30116 0.39444 0.29884 0.38333 0.29977 C 0.3335 0.30417 0.29652 0.30278 0.24218 0.30347 C 0.18211 0.30671 0.12135 0.31088 0.06198 0.2963 C 0.04548 0.28704 0.0375 0.27801 0.03073 0.25556 C 0.03246 0.24306 0.03229 0.22963 0.03593 0.21759 C 0.05555 0.15255 0.12083 0.08449 0.1717 0.07245 C 0.18698 0.06875 0.20277 0.07083 0.21823 0.07014 C 0.23576 0.07639 0.25416 0.07917 0.27083 0.08912 C 0.31441 0.11505 0.3618 0.17037 0.38507 0.22731 C 0.36805 0.31018 0.30764 0.32361 0.25208 0.33681 C 0.21198 0.33287 0.17152 0.33125 0.13159 0.32477 C 0.10173 0.31991 0.07239 0.29329 0.06007 0.25694 C 0.05607 0.24514 0.05781 0.22153 0.04948 0.21412 C 0.01632 0.24606 0.00017 0.30185 -0.01302 0.35093 C -0.01407 0.3713 -0.01754 0.4044 -0.01129 0.42477 C 0.0085 0.48843 0.06354 0.48889 0.10659 0.49143 C 0.16007 0.48681 0.21146 0.48194 0.26371 0.46643 C 0.2809 0.46134 0.29791 0.45509 0.31458 0.44745 C 0.32673 0.4419 0.35034 0.42847 0.35034 0.42847 C 0.3618 0.41574 0.3658 0.40509 0.3717 0.38681 C 0.37465 0.34143 0.36875 0.31505 0.35034 0.27477 C 0.31771 0.20324 0.28941 0.10347 0.22534 0.07014 C 0.21007 0.07245 0.19444 0.07222 0.17968 0.07731 C 0.14045 0.09097 0.09948 0.13565 0.0717 0.17245 C 0.01736 0.24444 -0.04636 0.31667 -0.05782 0.42361 C -0.05625 0.43356 -0.0566 0.44444 -0.0533 0.45347 C -0.0415 0.48565 -0.00469 0.48264 0.01632 0.48426 C 0.09305 0.47523 0.14375 0.4456 0.21458 0.40463 C 0.22465 0.39884 0.23593 0.39606 0.24496 0.38796 C 0.26805 0.36736 0.28941 0.35602 0.31632 0.34745 C 0.33559 0.35116 0.35555 0.34907 0.36718 0.37245 C 0.36475 0.38958 0.32725 0.40926 0.32083 0.41412 C 0.31024 0.42199 0.26458 0.43403 0.25573 0.43681 C 0.22725 0.44583 0.19843 0.45231 0.16996 0.46181 C 0.15746 0.46597 0.14566 0.47292 0.13333 0.47731 C 0.12326 0.48079 0.11302 0.48287 0.10295 0.48565 C 0.05121 0.48102 -0.00139 0.48125 -0.02466 0.40926 C -0.03212 0.34907 -0.00226 0.27963 0.04132 0.2581 C 0.05521 0.25116 0.06545 0.25301 0.08073 0.25231 C 0.10659 0.25833 0.13333 0.25972 0.15833 0.27014 C 0.19323 0.28472 0.21093 0.32523 0.21823 0.36898 C 0.21614 0.37801 0.21545 0.38796 0.21198 0.3963 C 0.20659 0.40926 0.18767 0.42199 0.17968 0.42593 C 0.14774 0.4419 0.11128 0.43958 0.07795 0.44143 C 0.0934 0.46991 0.11146 0.4831 0.13698 0.48565 C 0.1493 0.48171 0.16076 0.47847 0.17257 0.47245 C 0.20833 0.48773 0.25312 0.48287 0.28958 0.48565 C 0.35486 0.49074 0.41944 0.49815 0.4842 0.51065 C 0.51771 0.50579 0.51319 0.51343 0.50659 0.46898 C 0.50486 0.45764 0.50607 0.46088 0.50295 0.45463 C 0.50052 0.46042 0.4993 0.4669 0.4967 0.47245 C 0.48732 0.49259 0.47205 0.49931 0.45573 0.50463 C 0.30208 0.4963 0.36753 0.49907 0.2592 0.49514 C 0.24027 0.49306 0.22586 0.48542 0.21545 0.46296 C 0.21406 0.45532 0.21823 0.43472 0.21093 0.44745 C 0.20746 0.46157 0.20468 0.49143 0.20468 0.49143 C 0.20555 0.50185 0.2059 0.51227 0.20746 0.52245 C 0.21111 0.54792 0.22986 0.55856 0.24496 0.56898 C 0.23194 0.57454 0.2217 0.56204 0.21718 0.58194 C 0.21996 0.58727 0.21805 0.58565 0.22343 0.58565 " pathEditMode="relative" ptsTypes="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0208 -0.02662 -0.01562 -0.00694 -0.02865 0.00694 C -0.04132 0.0206 -0.04253 0.025 -0.05799 0.03565 C -0.08767 0.05532 -0.12083 0.06319 -0.1526 0.07361 C -0.16198 0.08148 -0.15972 0.06667 -0.15799 0.05787 C -0.15503 0.04306 -0.14965 0.02824 -0.14201 0.01643 C -0.12865 -0.0044 -0.10243 -0.0338 -0.0849 -0.04653 C -0.01806 -0.0963 0.05538 -0.12245 0.13125 -0.12639 C 0.15417 -0.12245 0.16927 -0.12176 0.18385 -0.09792 C 0.18576 -0.08935 0.18681 -0.08056 0.1875 -0.07153 C 0.18785 -0.06713 0.18628 -0.06111 0.18837 -0.05741 C 0.19045 -0.0537 0.19826 -0.05255 0.19826 -0.05255 C 0.20868 -0.05417 0.2191 -0.05509 0.22951 -0.05741 C 0.2349 -0.05857 0.24288 -0.07037 0.24288 -0.07037 C 0.23177 -0.12454 0.1934 -0.13125 0.15625 -0.13819 C 0.1401 -0.13657 0.12378 -0.13773 0.10799 -0.13357 C 0.09931 -0.13148 0.0684 -0.10509 0.06337 -0.10023 C 0.03247 -0.07014 -0.00486 -0.02963 -0.0151 0.02245 C -0.01545 0.02593 -0.01615 0.0294 -0.01615 0.0331 C -0.01615 0.05231 -0.01111 0.05463 0.00174 0.05926 C 0.04896 0.04954 0.10573 0.03079 0.13385 -0.02662 C 0.13993 -0.06389 0.11962 -0.07199 0.0974 -0.08472 C 0.07413 -0.08218 0.05069 -0.08148 0.0276 -0.07639 C -0.01128 -0.06782 -0.05139 -0.02523 -0.07413 0.01643 C -0.08681 0.06944 -0.03524 0.05995 -0.01076 0.06181 C 0.01997 0.05833 0.05052 0.0537 0.08125 0.05093 C 0.10278 0.05718 0.09271 0.05139 0.05712 0.08079 C 0.04323 0.09236 0.02656 0.09653 0.01076 0.10231 C -0.03698 0.11944 -0.08698 0.12292 -0.13576 0.13079 C -0.13976 0.13032 -0.1724 0.13403 -0.1849 0.12361 C -0.18958 0.1125 -0.19253 0.08657 -0.17951 0.09005 C -0.17569 0.09468 -0.17378 0.10208 -0.17135 0.1081 C -0.16545 0.14861 -0.16545 0.13796 -0.17674 0.20694 C -0.19306 0.30671 -0.26597 0.32361 -0.33038 0.33796 C -0.4474 0.33588 -0.39618 0.33542 -0.3651 0.33912 C -0.34792 0.3412 -0.33056 0.34375 -0.31337 0.3463 C -0.22066 0.34074 -0.11372 0.35509 -0.02951 0.28681 C -0.01354 0.25602 -0.01701 0.2331 -0.02951 0.19259 C -0.04722 0.13495 -0.09132 0.10301 -0.13299 0.08657 C -0.14878 0.08796 -0.16493 0.08588 -0.18038 0.09005 C -0.20399 0.09676 -0.23038 0.12106 -0.24913 0.13912 C -0.29497 0.18287 -0.33681 0.23356 -0.3474 0.30926 C -0.34132 0.3588 -0.35243 0.38056 -0.32135 0.3963 C -0.31406 0.39977 -0.3059 0.40023 -0.29826 0.40231 C -0.27083 0.39676 -0.24288 0.39537 -0.21615 0.38565 C -0.15694 0.36435 -0.10608 0.325 -0.04549 0.31065 C -0.02292 0.31551 -0.04809 0.32639 -0.0599 0.3331 C -0.07552 0.3419 -0.12361 0.36111 -0.1375 0.36528 C -0.16806 0.37454 -0.21615 0.38171 -0.24635 0.38912 C -0.28663 0.39884 -0.32674 0.40949 -0.36701 0.41898 C -0.39184 0.41435 -0.40104 0.42407 -0.40365 0.39745 C -0.39948 0.36319 -0.40017 0.36157 -0.38038 0.31412 C -0.35399 0.25093 -0.33264 0.14745 -0.26788 0.14143 C -0.24184 0.14861 -0.24045 0.16296 -0.23038 0.19398 C -0.22934 0.23727 -0.2276 0.25116 -0.23576 0.30093 C -0.24306 0.34514 -0.27083 0.37801 -0.27951 0.4213 C -0.27917 0.425 -0.27969 0.42917 -0.27865 0.4331 C -0.27674 0.44028 -0.26267 0.4412 -0.25885 0.44259 C -0.24132 0.4331 -0.23142 0.41782 -0.21962 0.39838 C -0.21927 0.41319 -0.22135 0.42824 -0.21875 0.44259 C -0.21128 0.48426 -0.20069 0.52477 -0.1901 0.56505 C -0.18455 0.58634 -0.16302 0.59977 -0.14913 0.60694 C -0.11736 0.62361 -0.08368 0.63009 -0.05 0.63565 C -0.02292 0.63287 -0.01128 0.64468 -0.00712 0.61528 C -0.01562 0.56134 -0.0092 0.58727 -0.0349 0.5213 C -0.04844 0.48657 -0.06146 0.44444 -0.0849 0.42014 C -0.09323 0.41157 -0.10365 0.4088 -0.11337 0.40463 C -0.13212 0.40741 -0.15122 0.40787 -0.16962 0.41296 C -0.17726 0.41505 -0.1842 0.42106 -0.19115 0.42569 C -0.21424 0.44143 -0.23038 0.45856 -0.23837 0.49143 C -0.23976 0.52083 -0.23819 0.55023 -0.23125 0.57847 C -0.23003 0.58333 -0.22795 0.5875 -0.22674 0.59236 C -0.225 0.59931 -0.2224 0.61296 -0.2224 0.61296 C -0.22934 0.62431 -0.22396 0.61829 -0.23663 0.62361 C -0.25816 0.63241 -0.2776 0.63704 -0.3 0.64028 C -0.31528 0.63727 -0.32569 0.64005 -0.3349 0.62454 C -0.3375 0.61065 -0.33229 0.59167 -0.32674 0.57963 C -0.3184 0.56157 -0.30885 0.54468 -0.3 0.52731 C -0.28177 0.49097 -0.27378 0.47847 -0.23663 0.47245 C -0.21892 0.46968 -0.20087 0.46921 -0.18299 0.46759 C -0.11875 0.47523 -0.03437 0.47963 0.00712 0.5581 C 0.01493 0.59213 -0.0059 0.6088 -0.02674 0.62014 C -0.06233 0.63958 -0.09948 0.64421 -0.1375 0.6463 C -0.17274 0.63889 -0.19583 0.63542 -0.21163 0.58889 C -0.21719 0.54028 -0.19983 0.50949 -0.18385 0.46759 C -0.16215 0.41088 -0.13941 0.35116 -0.10538 0.30579 C -0.10087 0.26829 -0.0934 0.23264 -0.08576 0.1963 C -0.08177 0.17755 -0.07917 0.14931 -0.06875 0.13426 C -0.06163 0.10995 -0.0533 0.08634 -0.04462 0.06273 C -0.0375 0.04421 -0.02691 0.02801 -0.02135 0.0081 C -0.01823 -0.00301 -0.01424 -0.01898 -0.0099 -0.03009 C -0.00799 -0.03449 -0.00573 -0.03889 -0.00365 -0.04306 C -0.00208 -0.04653 0.00087 -0.0537 0.00087 -0.0537 C -0.00017 -0.04977 0 -0.05139 0 -0.04907 Z " pathEditMode="relative" ptsTypes="fffff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72 C 0.00052 -0.00902 -0.00052 -0.00787 -0.00174 -0.0074 C -0.00521 -0.00625 -0.00903 -0.00671 -0.0125 -0.00509 C -0.01545 -0.00347 -0.01753 0.00024 -0.02049 0.00209 C -0.03646 0.01297 -0.02812 0.00209 -0.04201 0.0176 C -0.04983 0.02639 -0.05434 0.04283 -0.06424 0.04723 C -0.0651 0.04838 -0.07014 0.05602 -0.06788 0.04375 C -0.06719 0.04005 -0.06458 0.03774 -0.06337 0.03426 C -0.06059 0.02639 -0.05868 0.01829 -0.05625 0.01042 C -0.06372 0.00718 -0.06493 -0.003 -0.06701 -0.01203 C -0.06806 -0.02592 -0.0691 -0.02847 -0.0651 -0.04421 C -0.06267 -0.05393 -0.05503 -0.06388 -0.05 -0.07037 C -0.03403 -0.09097 -0.01875 -0.10763 0.00365 -0.11203 C 0.00816 -0.11087 0.01302 -0.11157 0.01701 -0.10879 C 0.03264 -0.09675 0.03837 -0.06851 0.04375 -0.04791 C 0.04653 -0.02523 0.04844 -0.02175 0.04375 0.00325 C 0.03681 0.04075 -0.00625 0.04885 -0.02865 0.05209 C -0.03837 0.05047 -0.04844 0.05047 -0.05799 0.04723 C -0.06111 0.04653 -0.06354 0.04283 -0.06615 0.04028 C -0.06875 0.0375 -0.07326 0.03079 -0.07326 0.03079 C -0.07552 0.02315 -0.07639 0.01644 -0.0776 0.00811 C -0.08455 0.01436 -0.08819 0.02107 -0.0901 0.03195 C -0.08351 0.04375 -0.08611 0.0419 -0.0651 0.03079 C -0.04462 0.02014 -0.02535 0.00602 -0.00538 -0.00625 C 0.04601 -0.03819 0.09896 -0.07754 0.15538 -0.09189 C 0.18524 -0.11504 0.22535 -0.12013 0.25885 -0.12638 C 0.31024 -0.13587 0.36181 -0.14305 0.41319 -0.15138 C 0.44167 -0.14768 0.43438 -0.153 0.45451 -0.13842 C 0.46094 -0.13379 0.47326 -0.12407 0.47326 -0.12407 C 0.47483 -0.12037 0.47917 -0.11759 0.47865 -0.11342 C 0.47604 -0.09189 0.45799 -0.08101 0.44462 -0.07407 C 0.40903 -0.05555 0.37153 -0.05486 0.33385 -0.05023 C 0.30052 -0.05462 0.26667 -0.0574 0.24201 -0.09074 C 0.23924 -0.10023 0.23299 -0.10902 0.23385 -0.11921 C 0.23472 -0.12916 0.23438 -0.13958 0.23663 -0.14907 C 0.24427 -0.18101 0.27986 -0.22152 0.3026 -0.23125 C 0.31458 -0.23634 0.3276 -0.2368 0.3401 -0.23958 C 0.35503 -0.23842 0.37014 -0.23935 0.38472 -0.23587 C 0.40764 -0.23055 0.4309 -0.2162 0.45 -0.19907 C 0.45642 -0.19328 0.46128 -0.18449 0.46788 -0.1787 C 0.46875 -0.178 0.46962 -0.17708 0.47049 -0.17638 C 0.44861 -0.16828 0.46302 -0.17268 0.41424 -0.1787 C 0.32292 -0.19004 0.4158 -0.1831 0.32587 -0.18842 C 0.29375 -0.18518 0.26111 -0.18657 0.22951 -0.1787 C 0.22014 -0.17638 0.21319 -0.16574 0.20538 -0.15856 C 0.18264 -0.13726 0.16632 -0.12013 0.14913 -0.09074 C 0.14167 -0.07777 0.13681 -0.06226 0.12951 -0.04907 C 0.11927 -0.03032 0.10729 -0.01342 0.09635 0.00463 C 0.09167 0.01227 0.0875 0.02038 0.08299 0.02825 C 0.08177 0.03033 0.07951 0.03426 0.07951 0.03426 C 0.075 0.05973 0.09774 0.03704 0.11424 0.03079 C 0.12847 0.01875 0.1434 0.00811 0.15712 -0.00509 C 0.15903 -0.00694 0.15226 -0.00486 0.15 -0.0037 C 0.14635 -0.00162 0.14323 0.00163 0.1401 0.00463 C 0.11163 0.03195 0.10642 0.03797 0.08038 0.07709 C 0.03507 0.14538 -0.03351 0.22987 -0.04462 0.32963 C -0.04149 0.35047 -0.03767 0.34815 -0.0224 0.35209 C 0.05052 0.3294 0.13594 0.2588 0.18038 0.17709 C 0.18281 0.16598 0.18785 0.15533 0.1875 0.14375 C 0.18628 0.09977 0.17969 0.05718 0.14462 0.04723 C 0.13733 0.04538 0.12986 0.04676 0.1224 0.0463 C 0.0349 0.0882 -0.02743 0.2051 -0.06788 0.31297 C -0.07309 0.34514 -0.07101 0.36899 -0.04288 0.37963 C -0.03542 0.38241 -0.02743 0.38264 -0.01962 0.38426 C -0.00139 0.38264 0.01684 0.38288 0.0349 0.37963 C 0.09236 0.36922 0.14514 0.33195 0.19375 0.29237 C 0.21267 0.27732 0.22951 0.27269 0.24288 0.24746 C 0.25799 0.11413 0.21528 0.19075 0.4375 0.20325 C 0.45486 0.21042 0.47344 0.21528 0.48837 0.22963 C 0.49757 0.25718 0.45764 0.30163 0.45087 0.30811 C 0.4099 0.34746 0.36875 0.38473 0.31875 0.40093 C 0.28924 0.41042 0.26198 0.41088 0.23212 0.41297 C 0.18559 0.40788 0.18021 0.41551 0.15174 0.38195 C 0.13906 0.35047 0.16649 0.29676 0.17951 0.2713 C 0.2059 0.21968 0.23715 0.14723 0.28368 0.11968 C 0.29514 0.1132 0.30764 0.11135 0.31962 0.10695 C 0.35104 0.1132 0.38351 0.11343 0.41424 0.12593 C 0.42986 0.13218 0.44201 0.14838 0.45538 0.16158 C 0.48038 0.18588 0.50208 0.21366 0.51163 0.25325 C 0.5125 0.27246 0.51424 0.28288 0.50799 0.30325 C 0.49878 0.3338 0.46563 0.35857 0.44462 0.37107 C 0.38941 0.40417 0.32656 0.41204 0.26788 0.42709 C 0.23438 0.43565 0.20139 0.45093 0.16788 0.45788 C 0.16042 0.45093 0.15208 0.46112 0.14549 0.4676 C 0.12413 0.48843 0.1033 0.51042 0.08212 0.53195 C 0.03611 0.57848 -0.0375 0.69977 -0.0375 0.69977 C -0.04097 0.71227 -0.04583 0.72385 -0.04826 0.73658 C -0.04184 0.75371 -0.04444 0.7544 -0.02326 0.75463 C 0.00868 0.75487 0.04045 0.75139 0.0724 0.74977 C 0.12118 0.73797 0.19514 0.73195 0.2349 0.68658 C 0.25434 0.62338 0.2342 0.53241 0.18385 0.50788 C 0.17257 0.51019 0.16076 0.5095 0.15 0.51413 C 0.12517 0.52477 0.09028 0.57338 0.07413 0.59862 C 0.04323 0.64723 0.01458 0.69653 -0.01701 0.74375 C -0.03299 0.73519 -0.04601 0.69213 -0.0526 0.67362 C -0.05625 0.65209 -0.05868 0.63218 -0.05087 0.61158 C -0.03924 0.53288 -0.03594 0.42524 0.03125 0.39491 C 0.05747 0.41274 0.05052 0.40024 0.03576 0.46297 C 0.02396 0.5132 -0.00694 0.56968 -0.04115 0.59746 C -0.04479 0.60047 -0.05955 0.60348 -0.06424 0.60463 C -0.0842 0.59815 -0.09983 0.58704 -0.11076 0.56413 C -0.11285 0.54213 -0.10469 0.52639 -0.0974 0.50695 C -0.07448 0.44561 -0.06858 0.37107 -0.03299 0.31875 C -0.03872 0.30371 -0.04115 0.28866 -0.04375 0.27246 C -0.04288 0.25487 -0.04288 0.23727 -0.04115 0.21991 C -0.03872 0.19468 -0.01615 0.17547 -0.00087 0.16528 C 0.00017 0.14514 0.00191 0.12663 0.00538 0.10695 C 0.00729 0.09584 0.00955 0.08473 0.01163 0.07362 C 0.0125 0.06922 0.0125 0.06436 0.01424 0.06042 C 0.01875 0.05 0.01719 0.0551 0.01962 0.04491 C 0.0191 0.02477 0.02135 0.00394 0.01788 -0.01574 C 0.01753 -0.01805 0.01319 -0.01967 0.01163 -0.02037 C 0.00868 -0.00833 0.01493 -0.00648 0.00451 -0.0037 C 0.00417 -0.00254 0.00365 -0.00138 0.00365 -0.00023 C 0.00365 0.00139 0.00451 0.00625 0.00451 0.00463 C 0.00451 0.00093 0.00399 -0.00254 0.00365 -0.00625 C 0.0033 -0.00509 0.0033 -0.00347 0.0026 -0.00254 C 0.00191 -0.00138 3.33333E-6 -0.00023 3.33333E-6 -0.00023 " pathEditMode="relative" ptsTypes="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C -0.01163 0.01181 0.00417 -0.00347 -0.00711 0.00486 C -0.01909 0.01366 -0.0092 0.0088 -0.01597 0.01181 C -0.01805 0.01366 -0.021 0.01366 -0.02309 0.01551 C -0.02413 0.01644 -0.02638 0.02523 -0.02673 0.02616 C -0.02604 0.04421 -0.03055 0.05116 -0.01961 0.05602 C -0.01215 0.05394 -0.00434 0.05394 0.00278 0.05 C 0.00973 0.04606 0.01511 0.03843 0.02153 0.03333 C 0.04063 0.01806 0.04046 0.01852 0.05365 0.01065 C 0.06928 -0.02407 0.04462 -0.0588 0.02066 -0.06667 C -0.02361 -0.0625 -0.05468 -0.0456 -0.08298 0.00347 C -0.09479 0.02384 -0.10243 0.03981 -0.1125 0.05949 C -0.1151 0.06458 -0.1184 0.06944 -0.12048 0.075 C -0.121 0.07662 -0.12135 0.07847 -0.12222 0.07986 C -0.12291 0.08102 -0.12604 0.08264 -0.125 0.08218 C -0.12274 0.08125 -0.12083 0.07963 -0.11875 0.07847 C -0.11423 0.1044 -0.10816 0.12963 -0.10434 0.15602 C -0.10312 0.18241 -0.10156 0.19074 -0.11059 0.22153 C -0.12222 0.26111 -0.18194 0.29769 -0.20972 0.30949 C -0.2302 0.31829 -0.27222 0.33102 -0.27222 0.33102 C -0.30399 0.32755 -0.31128 0.33426 -0.3302 0.31551 C -0.33888 0.29352 -0.32326 0.25463 -0.31875 0.23681 C -0.30972 0.20116 -0.28593 0.15671 -0.26145 0.13681 C -0.23993 0.11944 -0.22847 0.1213 -0.20347 0.11667 C -0.15 0.12824 -0.1243 0.12245 -0.09461 0.17986 C -0.09322 0.18634 -0.08888 0.20556 -0.08923 0.21319 C -0.09479 0.31366 -0.18993 0.32245 -0.24809 0.33218 C -0.26822 0.32847 -0.27257 0.32986 -0.28923 0.32014 C -0.29392 0.31736 -0.29982 0.31204 -0.30347 0.30718 C -0.30486 0.30532 -0.3059 0.30324 -0.30711 0.30116 C -0.30781 0.3 -0.30902 0.2963 -0.30885 0.29769 C -0.30434 0.3287 -0.2677 0.35046 -0.24809 0.35602 C -0.23767 0.35903 -0.22673 0.35764 -0.21597 0.35833 C -0.16267 0.35116 -0.11145 0.34444 -0.06145 0.31782 C -0.04687 0.31019 -0.03055 0.30162 -0.02309 0.28218 C -0.0151 0.21644 -0.06024 0.1713 -0.09548 0.13819 C -0.11458 0.14491 -0.1309 0.16366 -0.14548 0.18102 C -0.16788 0.20764 -0.19166 0.24861 -0.19809 0.28935 C -0.19687 0.29653 -0.19757 0.30463 -0.19461 0.31065 C -0.18819 0.32361 -0.16441 0.32384 -0.15798 0.325 C -0.1309 0.32106 -0.10364 0.31921 -0.07673 0.31319 C -0.0177 0.3 0.03716 0.26597 0.0974 0.26181 C 0.10417 0.26227 0.11112 0.26204 0.11789 0.26319 C 0.12171 0.26389 0.1191 0.27431 0.11702 0.27847 C 0.11146 0.28981 0.09428 0.29977 0.0875 0.30347 C 0.00973 0.34699 -0.06128 0.37662 -0.14548 0.38565 C -0.1875 0.38287 -0.20034 0.39097 -0.22847 0.37269 C -0.23229 0.36435 -0.23298 0.35764 -0.23385 0.34769 C -0.23263 0.33819 -0.23211 0.32847 -0.2302 0.31898 C -0.2276 0.30579 -0.22013 0.29352 -0.22048 0.27986 C -0.22066 0.275 -0.2276 0.27731 -0.23125 0.27616 C -0.26458 0.25069 -0.29132 0.23218 -0.31423 0.19051 C -0.31632 0.1787 -0.3177 0.17824 -0.3125 0.16435 C -0.30572 0.14606 -0.29757 0.1294 -0.2901 0.11181 C -0.28038 0.08889 -0.27829 0.05926 -0.26423 0.04051 C -0.26163 0.03704 -0.2585 0.0338 -0.25625 0.02986 C -0.25572 0.02894 -0.25798 0.03079 -0.25885 0.03102 C -0.26093 0.03148 -0.26302 0.03171 -0.2651 0.03218 C -0.2684 0.03171 -0.27291 0.03449 -0.275 0.03102 C -0.27656 0.02824 -0.27343 0.02384 -0.27135 0.02153 C -0.25885 0.00694 -0.2467 -0.00856 -0.23211 -0.01898 C -0.18125 -0.05579 -0.15555 -0.06921 -0.09809 -0.07847 C -0.08368 -0.07662 -0.06579 -0.07685 -0.05173 -0.07014 C -0.04583 -0.07801 -0.05382 -0.08333 -0.05798 -0.09051 C -0.06562 -0.1037 -0.07395 -0.11667 -0.0802 -0.13102 C -0.08819 -0.14931 -0.09722 -0.17083 -0.11145 -0.18218 C -0.11614 -0.18588 -0.12309 -0.18773 -0.12847 -0.18935 C -0.13524 -0.18819 -0.14236 -0.18843 -0.14895 -0.18565 C -0.15434 -0.18333 -0.17066 -0.16412 -0.17309 -0.16065 C -0.19149 -0.13542 -0.20382 -0.1088 -0.2151 -0.07731 C -0.21597 -0.07176 -0.21805 -0.0662 -0.2177 -0.06065 C -0.21406 -0.01134 -0.19878 -0.0169 -0.16684 -0.01065 C -0.12361 -0.01597 -0.08541 -0.02963 -0.04375 -0.04514 C -0.02066 -0.05394 0.00209 -0.06042 0.02327 -0.07616 C 0.02952 -0.08704 0.02362 -0.10324 0.01615 -0.11181 C -0.00937 -0.14167 -0.02621 -0.15486 -0.05711 -0.16667 C -0.06892 -0.16505 -0.08107 -0.16505 -0.0927 -0.16181 C -0.10052 -0.15972 -0.12708 -0.14282 -0.13385 -0.13819 C -0.13941 -0.13426 -0.16718 -0.1125 -0.17309 -0.10602 C -0.18333 -0.09491 -0.18993 -0.07894 -0.19809 -0.06551 C -0.2092 -0.04699 -0.21944 -0.02963 -0.2276 -0.00833 C -0.23211 0.0537 -0.18871 0.06181 -0.1526 0.06667 C -0.11284 0.0625 -0.07899 0.05833 -0.04097 0.04514 C -0.01979 0.03773 -0.00156 0.03356 0.00903 0.00602 C 0.01407 -0.02569 0.00868 -0.04769 -0.00173 -0.07731 C -0.01336 -0.11065 -0.03107 -0.17639 -0.05972 -0.19884 C -0.06632 -0.20417 -0.07465 -0.20532 -0.08211 -0.20718 C -0.08663 -0.20671 -0.09149 -0.20856 -0.09548 -0.20602 C -0.121 -0.19051 -0.13385 -0.14329 -0.1401 -0.11065 C -0.14392 -0.06481 -0.14218 -0.0169 -0.1052 7.40741E-7 C -0.09618 0.00417 -0.08628 0.00347 -0.07673 0.00486 C -0.03906 0.00069 0.01303 -0.00648 0.025 -0.06435 C 0.02535 -0.06782 0.02362 -0.07639 0.02605 -0.075 C 0.02882 -0.07338 0.02639 -0.06713 0.02691 -0.06319 C 0.02848 -0.05046 0.03073 -0.0375 0.03316 -0.025 C 0.03403 -0.01319 0.03976 0.01412 0.02865 0.01898 C 0.02622 0.0213 0.02066 0.02384 0.02066 0.02384 C 0.0165 0.02338 0.01216 0.02407 0.00816 0.02269 C 0.00608 0.02199 0.00278 0.01782 0.00278 0.01782 C 0.00139 0.01227 -0.00382 0.00509 -8.33333E-7 7.40741E-7 Z " pathEditMode="relative" ptsTypes="f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word means the same as burning?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3733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Decomposition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43400" y="609600"/>
            <a:ext cx="37338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Pollution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2057400"/>
            <a:ext cx="3733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Combustion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2057400"/>
            <a:ext cx="3733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err="1" smtClean="0">
                <a:latin typeface="Calibri" pitchFamily="34" charset="0"/>
              </a:rPr>
              <a:t>Neutralisation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4769 C -0.0257 -0.04051 -0.03282 -0.03218 -0.06129 -0.01204 C -0.07604 -0.00162 -0.09028 0.00718 -0.10243 0.02245 C -0.10608 0.04259 -0.09219 0.06782 -0.07657 0.07245 C -0.05938 0.07755 -0.06893 0.07569 -0.04792 0.07731 C -0.0158 0.07361 0.01632 0.06574 0.04496 0.04514 C 0.05382 0.03889 0.06823 0.02685 0.07448 0.01643 C 0.07691 0.0125 0.07777 0.00509 0.08159 0.00463 C 0.15086 -0.00394 0.21718 -0.03426 0.28593 -0.04537 C 0.30573 -0.04861 0.32586 -0.04699 0.34583 -0.04769 C 0.36284 -0.03657 0.3809 -0.03194 0.39757 -0.01921 C 0.42187 -0.00069 0.44375 0.02407 0.46198 0.05231 C 0.47187 0.09259 0.43038 0.1162 0.4092 0.12847 C 0.35885 0.15787 0.3 0.17569 0.24496 0.17847 C 0.22378 0.18194 0.20295 0.18426 0.18159 0.18565 C 0.16076 0.18518 0.1184 0.20625 0.11909 0.17847 C 0.11927 0.16921 0.12396 0.15972 0.1217 0.15093 C 0.12066 0.14699 0.1158 0.15324 0.11284 0.15463 C 0.10625 0.15764 0.09965 0.16018 0.09323 0.16412 C 0.08489 0.16921 0.03021 0.20579 0.0217 0.21412 C -0.01632 0.25139 -0.02743 0.26412 -0.05052 0.30579 C -0.05417 0.31227 -0.05747 0.31898 -0.06042 0.32593 C -0.06337 0.33287 -0.06841 0.34745 -0.06841 0.34745 C -0.06893 0.35185 -0.07101 0.35625 -0.07032 0.36065 C -0.06545 0.39282 -0.04219 0.39236 -0.02205 0.39745 C 0.00243 0.39583 0.02691 0.39606 0.05121 0.39259 C 0.09843 0.38565 0.17222 0.34444 0.19948 0.28912 C 0.2092 0.26944 0.21146 0.25602 0.21718 0.23426 C 0.22222 0.18426 0.22586 0.11597 0.19218 0.08079 C 0.18142 0.06968 0.1684 0.06991 0.15573 0.06759 C 0.07396 0.07847 0.03975 0.13912 -0.01667 0.21528 C -0.02813 0.23079 -0.03889 0.24722 -0.04792 0.26528 C -0.0592 0.28796 -0.06754 0.31296 -0.07743 0.33681 C -0.07934 0.34167 -0.08195 0.34606 -0.08368 0.35093 C -0.08559 0.35625 -0.08802 0.36759 -0.08802 0.36759 C -0.08716 0.37708 -0.0875 0.38704 -0.08542 0.3963 C -0.07986 0.42014 -0.05261 0.4331 -0.03802 0.44143 C -0.02049 0.43866 -0.00261 0.43819 0.01458 0.4331 C 0.08003 0.41389 0.15208 0.3294 0.18159 0.25093 C 0.18281 0.24259 0.18611 0.23426 0.18507 0.22593 C 0.17569 0.15069 0.18906 0.06528 0.13246 0.04398 C 0.12482 0.0412 0.11701 0.04074 0.1092 0.03912 C 0.10486 0.03958 0.06267 0.03796 0.05295 0.05231 C 0.146 0.07083 -0.01372 0.03981 0.30034 0.06296 C 0.32343 0.06458 0.35503 0.09491 0.37534 0.11296 C 0.39635 0.1588 0.33541 0.19861 0.31198 0.21412 C 0.23455 0.26505 0.14583 0.2919 0.06007 0.30231 C 0.03871 0.29768 0.02552 0.30162 0.01284 0.28079 C 0.01007 0.24329 0.0276 0.21343 0.04496 0.18681 C 0.13194 0.05278 0.21771 0.04074 0.3467 -0.0037 C 0.39705 0.01412 0.4283 0.0662 0.43958 0.13194 C 0.42534 0.24954 0.3151 0.25833 0.24496 0.26759 C 0.23159 0.26944 0.21805 0.27083 0.20468 0.27245 C 0.17673 0.26713 0.16371 0.27199 0.14757 0.24514 C 0.13923 0.21042 0.14687 0.18241 0.16093 0.15231 C 0.19236 0.08542 0.2467 0.03634 0.30468 0.02014 C 0.32135 0.01551 0.33871 0.0169 0.35573 0.01528 C 0.37239 0.01875 0.38975 0.01852 0.40573 0.02593 C 0.44409 0.04375 0.48194 0.08588 0.4967 0.13681 C 0.49878 0.175 0.48958 0.2169 0.47448 0.24977 C 0.46927 0.26111 0.46093 0.26921 0.45468 0.27963 C 0.44861 0.28981 0.44878 0.29444 0.43958 0.30093 C 0.41406 0.31875 0.38003 0.3213 0.35208 0.32245 C 0.3 0.32477 0.24791 0.32569 0.19583 0.32731 C 0.14948 0.40417 0.14218 0.48773 0.12534 0.58426 C 0.12621 0.59699 0.12569 0.60995 0.12795 0.62245 C 0.13628 0.66921 0.17621 0.67222 0.20468 0.67847 C 0.26892 0.675 0.32656 0.67755 0.38246 0.63426 C 0.39027 0.61944 0.39392 0.61065 0.39583 0.59259 C 0.38611 0.52407 0.37274 0.43333 0.31718 0.40579 C 0.29184 0.39329 0.29809 0.39653 0.27083 0.39514 C 0.22899 0.39977 0.22812 0.39699 0.1967 0.42361 C 0.1875 0.41296 0.17882 0.40139 0.16909 0.39143 C 0.16128 0.38356 0.1533 0.37616 0.14583 0.36759 C 0.14392 0.36551 0.10434 0.30926 0.08871 0.30093 C 0.08107 0.28866 0.08767 0.30046 0.07882 0.27593 C 0.06857 0.24768 0.0559 0.22083 0.04757 0.19143 C 0.0375 0.15579 0.02968 0.12315 0.02083 0.08796 C 0.02048 0.05393 0.02118 0.01968 0.01996 -0.01435 C 0.01996 -0.01667 0.01805 -0.01829 0.01718 -0.02037 C 0.01232 -0.03333 0.00642 -0.03843 -0.00052 -0.04769 Z " pathEditMode="relative" ptsTypes="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2448 -0.05532 -0.06997 -0.02361 -0.08299 -0.00741 C -0.0875 -0.00185 -0.09219 0.00347 -0.09635 0.00926 C -0.10139 0.0162 -0.10764 0.03148 -0.11615 0.03426 C -0.11875 0.04352 -0.11788 0.06875 -0.1099 0.07593 C -0.10833 0.07731 -0.10399 0.07801 -0.1026 0.07847 C -0.07778 0.07037 -0.05694 0.05579 -0.03385 0.04143 C 0.00503 0.01736 0.04566 -0.00648 0.08819 -0.01435 C 0.09948 -0.01343 0.10139 -0.0162 0.10538 -0.00486 C 0.08958 0.02106 0.05313 0.01782 0.03108 0.02014 C -0.02222 0.01852 -0.07378 0.01597 -0.12674 0.01181 C -0.14115 0.01366 -0.1566 0.01667 -0.16875 0.02847 C -0.18767 0.01944 -0.20972 0.02708 -0.22865 0.02847 C -0.26493 0.03843 -0.30243 0.04768 -0.33385 0.07593 C -0.33976 0.08125 -0.36076 0.11366 -0.3724 0.12014 C -0.37795 0.15671 -0.34722 0.16968 -0.32674 0.17361 C -0.31007 0.17199 -0.29323 0.17245 -0.27674 0.16898 C -0.23993 0.16134 -0.19792 0.13403 -0.17049 0.10093 C -0.16441 0.0838 -0.16076 0.06944 -0.15799 0.05093 C -0.15677 0.0338 -0.15677 0.025 -0.14288 0.02245 C -0.13785 0.02361 -0.13247 0.02338 -0.1276 0.02593 C -0.11979 0.03032 -0.11649 0.04653 -0.11424 0.05579 C -0.11545 0.06759 -0.11562 0.07986 -0.11788 0.09143 C -0.12847 0.14792 -0.17778 0.15393 -0.21337 0.15926 C -0.26354 0.15694 -0.3092 0.1588 -0.35712 0.1463 C -0.36215 0.14282 -0.36441 0.14213 -0.36701 0.13565 C -0.34358 0.04931 -0.26319 -0.0081 -0.2 -0.02407 C -0.18073 -0.02894 -0.16076 -0.0287 -0.14115 -0.03102 C -0.12413 -0.02986 -0.10694 -0.03079 -0.0901 -0.02755 C -0.05608 -0.02083 0.00469 0.00625 0.02674 0.04745 C 0.03177 0.06759 0.01215 0.07199 0.0026 0.07593 C 0.00938 0.07917 0.01024 0.08056 0.01163 0.09028 C 0.00417 0.11597 -0.00486 0.125 -0.02326 0.14259 C -0.0724 0.18958 -0.13038 0.20972 -0.1849 0.24259 C -0.20382 0.25393 -0.24757 0.27569 -0.26962 0.29861 C -0.27604 0.30532 -0.28333 0.31181 -0.2875 0.3213 C -0.28958 0.32616 -0.29288 0.33681 -0.29288 0.33681 C -0.2901 0.35162 -0.26771 0.34815 -0.26076 0.34861 C -0.21024 0.34143 -0.16458 0.3169 -0.11962 0.28565 C -0.09705 0.26991 -0.08021 0.25903 -0.0651 0.23079 C -0.04201 0.18773 -0.03073 0.1044 -0.0224 0.06528 C -0.01997 0.0294 -0.02326 -0.0044 -0.04635 -0.02407 C -0.05712 -0.02315 -0.06823 -0.025 -0.07865 -0.02153 C -0.11441 -0.00972 -0.1474 0.03704 -0.16962 0.07245 C -0.19826 0.11829 -0.2276 0.16782 -0.25174 0.21898 C -0.26406 0.24491 -0.27292 0.28495 -0.28576 0.3081 C -0.28142 0.32731 -0.26701 0.32176 -0.25365 0.32245 C -0.23247 0.31968 -0.18646 0.31551 -0.16076 0.30694 C -0.13299 0.29745 -0.14306 0.2963 -0.11701 0.28079 C -0.09375 0.2669 -0.07431 0.25764 -0.05365 0.23681 C -0.04878 0.22685 -0.04549 0.21528 -0.03924 0.20694 C -0.03785 0.20509 -0.03785 0.21204 -0.03663 0.21412 C -0.03403 0.21852 -0.0309 0.22245 -0.0276 0.22593 C -0.00434 0.24954 0.01302 0.26227 0.04097 0.27847 C 0.06632 0.29306 0.09236 0.30532 0.11788 0.31898 C 0.13802 0.32986 0.16181 0.34074 0.17413 0.36643 C 0.18021 0.40833 0.1151 0.41968 0.0974 0.42477 C 0.04931 0.43866 0.00087 0.44259 -0.0474 0.45347 C -0.09601 0.46435 -0.14497 0.47616 -0.19288 0.49143 C -0.20799 0.48125 -0.18247 0.41968 -0.17951 0.40926 C -0.17917 0.4081 -0.18056 0.41111 -0.18125 0.41181 C -0.18385 0.41481 -0.18628 0.41782 -0.18924 0.42014 C -0.19479 0.42454 -0.20087 0.42731 -0.20625 0.43194 C -0.22865 0.45139 -0.25104 0.47106 -0.2724 0.49259 C -0.30191 0.52245 -0.32222 0.54306 -0.34201 0.58426 C -0.34878 0.59838 -0.35365 0.60417 -0.35712 0.61898 C -0.35868 0.6331 -0.35955 0.63681 -0.35538 0.65579 C -0.35087 0.67662 -0.31753 0.68009 -0.30625 0.68194 C -0.25243 0.67361 -0.20312 0.65718 -0.1526 0.63194 C -0.13524 0.62315 -0.11771 0.61458 -0.1 0.60694 C -0.08681 0.60139 -0.07431 0.59815 -0.0625 0.58796 C -0.06163 0.58588 -0.0599 0.58426 -0.0599 0.58194 C -0.0599 0.57778 -0.06545 0.57083 -0.0625 0.57014 C -0.03368 0.56296 -0.00434 0.56389 0.02483 0.56065 C 0.0526 0.55301 0.08038 0.5456 0.10799 0.53796 C 0.11701 0.53542 0.12604 0.53287 0.1349 0.52963 C 0.14236 0.52685 0.15712 0.52014 0.15712 0.52014 C 0.16701 0.51111 0.15521 0.46898 0.15451 0.46643 C 0.14809 0.44074 0.12153 0.36088 0.11076 0.34028 C 0.10191 0.32361 0.09653 0.30509 0.08299 0.2963 C 0.07535 0.24444 0.06788 0.1794 0.05608 0.12593 C 0.05278 0.11065 0.04983 0.08773 0.03663 0.08194 C 0.00139 0.10625 -0.04687 0.08472 -0.0875 0.09398 C -0.09653 0.09861 -0.10087 0.09954 -0.10799 0.10694 C -0.11476 0.11389 -0.12101 0.11921 -0.10712 0.11528 C -0.09288 0.10648 -0.07847 0.09768 -0.06424 0.08912 C -0.03837 0.07384 -0.01146 0.06389 0.0099 0.03796 C 0.01076 -0.04583 0.02726 -0.02824 0.0026 -0.04074 C 0.00017 -0.0456 0.00087 -0.04282 0 -0.04907 Z " pathEditMode="relative" ptsTypes="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4699 C -0.01111 -0.02639 -0.0125 -0.00046 -0.01458 0.02315 C -0.01336 0.06042 -0.0177 0.05162 0.01407 0.04583 C 0.04775 0.02708 0.03473 0.03611 0.05417 0.02199 C 0.07691 -0.01829 0.07292 -0.0706 0.08177 -0.11736 C 0.08351 -0.12616 0.0842 -0.13426 0.08716 -0.14236 C 0.11077 -0.13773 0.11736 -0.13449 0.13004 -0.10764 C 0.13507 -0.07963 0.13056 -0.06111 0.11302 -0.04352 C 0.0632 0.00695 0.03351 0.02407 -0.02882 0.03634 C -0.0467 0.03218 -0.05885 0.0375 -0.06545 0.01597 C -0.07031 -0.05116 -0.02691 -0.10255 0.00955 -0.14005 C 0.02743 -0.1581 0.04601 -0.17546 0.06841 -0.18264 C 0.07657 -0.18518 0.08507 -0.18333 0.09341 -0.1838 C 0.11875 -0.18055 0.12205 -0.175 0.13907 -0.15069 C 0.14028 -0.14653 0.14271 -0.14282 0.14254 -0.13866 C 0.14045 -0.10069 0.11372 -0.10069 0.09167 -0.0993 C 0.06302 -0.1037 0.04341 -0.10995 0.01667 -0.11875 C 0.0099 -0.11736 0.00261 -0.11805 -0.00382 -0.11481 C -0.03298 -0.10069 -0.05086 -0.05949 -0.06823 -0.02917 C -0.09635 0.02037 -0.12239 0.06204 -0.14218 0.11736 C -0.14097 0.12176 -0.14132 0.12778 -0.13871 0.13148 C -0.13507 0.13681 -0.11232 0.13634 -0.11198 0.13634 C -0.06788 0.13009 -0.02899 0.12222 0.01302 0.10394 C 0.03629 0.09375 0.06007 0.0838 0.0783 0.06111 C 0.10191 0.03171 0.10782 -0.01273 0.11407 -0.05301 C 0.11962 -0.08819 0.12101 -0.09676 0.14966 -0.0993 C 0.17414 -0.09352 0.16875 -0.09815 0.18542 -0.08518 C 0.19236 -0.07986 0.20591 -0.06852 0.20591 -0.06852 C 0.21493 -0.04722 0.2132 -0.05648 0.21493 -0.04213 C 0.2125 -0.03449 0.21216 -0.02477 0.20782 -0.01875 C 0.19827 -0.00579 0.16007 0.00208 0.1533 0.00417 C 0.15591 -0.02153 0.18039 -0.04005 0.19427 -0.05185 C 0.24983 -0.09861 0.31059 -0.11968 0.37552 -0.12315 C 0.39948 -0.11782 0.42032 -0.11551 0.4408 -0.09815 C 0.44966 -0.07986 0.44254 -0.06829 0.43004 -0.05648 C 0.4033 -0.03079 0.37639 -0.02755 0.34427 -0.02338 C 0.29514 -0.0287 0.26945 -0.01944 0.23716 -0.0625 C 0.22709 -0.10787 0.27414 -0.13102 0.29966 -0.14236 C 0.31129 -0.14745 0.32327 -0.15069 0.33542 -0.15301 C 0.34549 -0.15486 0.35573 -0.15393 0.3658 -0.15417 C 0.4033 -0.14491 0.42414 -0.14074 0.44254 -0.09468 C 0.44306 -0.08981 0.4448 -0.08518 0.44427 -0.08032 C 0.4408 -0.05208 0.4283 -0.05116 0.41042 -0.04606 C 0.36945 -0.05139 0.34045 -0.05324 0.30417 -0.07685 C 0.27709 -0.09468 0.25799 -0.13102 0.22917 -0.14236 C 0.2217 -0.14028 0.21337 -0.14143 0.20677 -0.13657 C 0.16893 -0.1081 0.14045 -0.03843 0.11754 0.00417 C 0.10382 0.0294 0.08629 0.05116 0.07552 0.07917 C 0.07153 0.11667 0.10452 0.11505 0.12379 0.11597 C 0.1467 0.11366 0.1698 0.11296 0.19254 0.1088 C 0.23212 0.10162 0.27101 0.07732 0.30782 0.05764 C 0.33021 0.04583 0.34098 0.03958 0.35955 0.0206 C 0.36875 0.01157 0.38629 -0.00903 0.38629 -0.00903 C 0.41042 -0.09352 0.40087 -0.25 0.32379 -0.28634 C 0.31476 -0.29051 0.30486 -0.29028 0.29532 -0.29213 C 0.2724 -0.28542 0.24861 -0.28241 0.22657 -0.27199 C 0.2066 -0.2625 0.16875 -0.21805 0.15591 -0.20046 C 0.10469 -0.1294 0.04358 -0.0419 0.02205 0.05509 C 0.0217 0.05833 0.02084 0.06134 0.02118 0.06458 C 0.02205 0.075 0.02188 0.08565 0.02552 0.09468 C 0.02882 0.10232 0.05052 0.10949 0.05417 0.11134 C 0.0698 0.10718 0.12587 0.09653 0.14427 0.08287 C 0.1698 0.06366 0.24219 -0.00324 0.21667 0.01597 C 0.13698 0.07662 0.07049 0.17454 0.03716 0.28843 C 0.03368 0.33264 0.05816 0.30741 0.08542 0.29954 C 0.10052 0.28634 0.11771 0.27662 0.13091 0.26019 C 0.13473 0.25509 0.12014 0.26065 0.11493 0.26227 C 0.10868 0.26458 0.10278 0.26806 0.09705 0.27176 C 0.06511 0.29167 0.04184 0.31644 0.01927 0.35185 C 0.01823 0.35556 0.0132 0.37384 0.01302 0.37801 C 0.01198 0.42685 0.04323 0.42708 0.07205 0.43287 C 0.11459 0.43056 0.17552 0.43727 0.22032 0.41458 C 0.22466 0.4088 0.22535 0.4037 0.22743 0.3956 C 0.22709 0.36759 0.22657 0.33935 0.22657 0.31111 C 0.22657 0.30926 0.22605 0.30602 0.22743 0.30532 C 0.22986 0.3037 0.23282 0.30602 0.23542 0.30648 C 0.25191 0.31644 0.26268 0.32963 0.27032 0.35185 C 0.26945 0.3588 0.26997 0.36644 0.26754 0.37292 C 0.26146 0.38935 0.24983 0.38148 0.23993 0.37894 C 0.22952 0.37685 0.21962 0.37176 0.20955 0.36852 C 0.20625 0.36551 0.20348 0.36505 0.20052 0.36134 C 0.19757 0.34931 0.20278 0.34005 0.20782 0.33148 C 0.22309 0.30532 0.24705 0.27107 0.27292 0.2662 C 0.279 0.26875 0.2823 0.26759 0.28368 0.27685 C 0.2849 0.28449 0.28542 0.30046 0.28542 0.30046 C 0.28386 0.33009 0.28507 0.35324 0.25955 0.3588 C 0.25122 0.35857 0.24289 0.35857 0.23455 0.35787 C 0.23004 0.35741 0.22084 0.34306 0.21407 0.33958 C 0.21059 0.34282 0.20556 0.34977 0.20157 0.35185 C 0.20087 0.35232 0.20052 0.35347 0.19966 0.35417 C 0.19757 0.35509 0.19514 0.3537 0.19341 0.35532 C 0.19202 0.35625 0.19289 0.35949 0.19167 0.36134 " pathEditMode="relative" ptsTypes="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1562 -0.00972 -0.02378 -0.01227 -0.04184 -0.01297 C -0.06128 -0.00903 -0.08125 -0.00903 -0.1 -0.00139 C -0.12621 0.00949 -0.15156 0.0493 -0.1677 0.07731 C -0.17951 0.09791 -0.19027 0.11921 -0.20173 0.14028 C -0.22517 0.18356 -0.19392 0.12477 -0.21145 0.16319 C -0.21371 0.16805 -0.22135 0.17384 -0.22135 0.17384 C -0.22552 0.20231 -0.1552 0.15717 -0.1552 0.15717 C -0.10659 0.12986 -0.0592 0.09722 -0.0151 0.0581 C 0.01146 0.03449 0.0316 -0.00903 0.06355 -0.01898 C 0.06771 -0.01829 0.07275 -0.02014 0.07605 -0.01667 C 0.07778 -0.01482 0.07553 -0.01065 0.07414 -0.00834 C 0.07118 -0.00324 0.06771 0.00185 0.06355 0.00486 C 0.0224 0.03518 -0.01093 0.04768 -0.05711 0.05602 C -0.0743 0.0544 -0.09166 0.05416 -0.10885 0.05115 C -0.11423 0.05023 -0.11909 0.04676 -0.12395 0.04398 C -0.13003 0.04028 -0.14184 0.03194 -0.14184 0.03194 C -0.14913 0.01898 -0.14583 0.00879 -0.1401 -0.00972 C -0.10347 -0.12778 -0.11805 -0.10209 -0.08385 -0.15347 C -0.10937 -0.17107 -0.13316 -0.18033 -0.16145 -0.18797 C -0.1802 -0.18449 -0.19965 -0.18519 -0.2177 -0.17732 C -0.22517 -0.17431 -0.26128 -0.13125 -0.26597 -0.12385 C -0.29739 -0.07385 -0.28576 -0.08357 -0.30711 -0.04306 C -0.32066 -0.01736 -0.33559 0.00625 -0.34635 0.03449 C -0.34704 0.03773 -0.35191 0.05509 -0.34722 0.0581 C -0.34427 0.06018 -0.34079 0.05879 -0.3375 0.05949 C -0.23472 0.03055 -0.14288 -0.08033 -0.09184 -0.2 C -0.08732 -0.23218 -0.07882 -0.27986 -0.1052 -0.30116 C -0.10972 -0.30486 -0.11545 -0.3051 -0.12048 -0.30718 C -0.13298 -0.30232 -0.14652 -0.30093 -0.15798 -0.29283 C -0.20729 -0.25857 -0.25781 -0.11852 -0.27673 -0.07639 C -0.28732 -0.05255 -0.29739 -0.03218 -0.30434 -0.00602 C -0.30468 -0.0007 -0.30555 0.00509 -0.3052 0.01065 C -0.30208 0.05162 -0.29027 0.0581 -0.2625 0.06782 C -0.23993 0.06435 -0.21684 0.06342 -0.19461 0.05694 C -0.15694 0.04676 -0.09357 0.0037 -0.06875 -0.03565 C -0.04895 -0.06736 -0.00954 -0.22871 -0.0151 -0.19885 C -0.01302 -0.18218 0.0007 -0.16806 0.01059 -0.16065 C 0.04289 -0.13681 0.04792 -0.14097 0.08316 -0.12963 C 0.09775 -0.12523 0.12691 -0.11435 0.12691 -0.11435 C 0.13316 -0.10926 0.13681 -0.10371 0.12327 -0.09885 C 0.09792 -0.08959 0.07223 -0.08287 0.04636 -0.07639 C -0.02673 -0.05787 -0.10138 -0.04838 -0.17395 -0.02639 C -0.17968 -0.02199 -0.18628 -0.01806 -0.19097 -0.01181 C -0.19548 -0.00579 -0.19583 -0.00023 -0.20173 0.00231 C -0.221 0.02106 -0.2309 0.03009 -0.13836 -0.00972 C -0.11805 -0.01806 -0.10173 -0.04005 -0.08125 -0.04769 C -0.07291 -0.0507 -0.09427 -0.03287 -0.1 -0.02385 C -0.12882 0.02083 -0.15711 0.06597 -0.18472 0.11203 C -0.23281 0.19213 -0.28263 0.27315 -0.31597 0.36551 C -0.31909 0.37407 -0.32447 0.38009 -0.32673 0.38935 C -0.32465 0.39953 -0.32534 0.40463 -0.3125 0.4037 C -0.28281 0.40162 -0.25329 0.39722 -0.22395 0.39028 C -0.14878 0.37315 -0.07187 0.3456 0.00191 0.31898 C 0.02848 0.28935 0.02761 0.27569 0.03316 0.22986 C 0.0323 0.17268 0.03125 0.11528 0.03125 0.0581 C 0.03125 0.0537 0.03316 0.07153 0.03316 0.07153 C 0.03577 0.11203 0.03733 0.15301 0.03941 0.19375 C 0.03698 0.22477 0.04115 0.23796 0.02587 0.25833 C 0.00938 0.28055 -0.02274 0.29004 -0.04461 0.29653 C -0.08993 0.30972 -0.13767 0.31458 -0.18385 0.31759 C -0.19218 0.31666 -0.20225 0.32129 -0.20885 0.31412 C -0.21284 0.30972 -0.2085 0.30023 -0.20625 0.29375 C -0.1967 0.26736 -0.18454 0.24236 -0.17395 0.21666 C -0.15312 0.16597 -0.13333 0.09074 -0.09184 0.06203 C -0.08194 0.05509 -0.07048 0.0537 -0.05972 0.04977 C -0.02239 0.05509 0.01667 0.04352 0.0323 0.09398 C 0.03473 0.13333 0.01702 0.15301 -0.00798 0.17129 C -0.06857 0.2162 -0.14062 0.21365 -0.2 0.26041 C -0.20711 0.27569 -0.2184 0.26412 -0.18472 0.28703 C -0.15538 0.30717 -0.12395 0.3118 -0.09184 0.31759 C -0.0743 0.31597 -0.05659 0.31597 -0.03923 0.3118 C -0.01822 0.30717 -0.01875 0.31041 -0.01875 0.29884 C -0.01875 0.28217 -0.03454 0.32477 -0.04184 0.33796 C -0.04947 0.35185 -0.05677 0.3662 -0.06336 0.38078 C -0.08559 0.42986 -0.09895 0.48055 -0.10434 0.53703 C -0.10382 0.54884 -0.10416 0.56088 -0.1026 0.57268 C -0.09947 0.59676 -0.07378 0.59815 -0.06059 0.59977 C -0.04566 0.59815 -0.03072 0.59815 -0.01597 0.59514 C 0.00712 0.59028 0.01667 0.58217 0.03577 0.57361 C 0.029 0.56111 0.00139 0.5618 -0.00972 0.56041 C -0.04722 0.55115 -0.08697 0.54375 -0.11145 0.50092 C -0.11336 0.49375 -0.11319 0.49097 -0.11875 0.48935 C -0.12291 0.49375 -0.12552 0.49884 -0.12934 0.5037 C -0.1309 0.50532 -0.13472 0.50833 -0.13472 0.50833 C -0.1375 0.48865 -0.11805 0.46088 -0.11336 0.45092 C -0.08802 0.39676 -0.05659 0.37639 -0.00972 0.36551 C 0.00921 0.3662 0.03594 0.37569 0.05365 0.3618 C 0.05313 0.34143 0.05313 0.3206 0.05191 0.3 C 0.05122 0.28912 0.04671 0.27916 0.0448 0.26898 C 0.03733 0.22916 0.02848 0.19166 0.02587 0.15092 C 0.02535 0.12407 0.025 0.09722 0.02414 0.07037 C 0.02275 0.02268 0.02309 0.04028 0.02153 0.01203 C 0.02118 0.00625 0.02205 0.00046 0.02066 -0.00463 C 0.01945 -0.00834 0.01372 -0.01412 0.01059 -0.01667 C 0.00868 -0.01621 0.00643 -0.0169 0.00452 -0.01551 C 0.00382 -0.01505 0.00278 -0.00533 0.00191 -0.00347 C 0.00105 -0.00162 -0.00173 -0.0007 -0.00173 0.00231 C -0.00173 0.00347 -0.00052 0.00046 -8.33333E-7 3.33333E-6 Z " pathEditMode="relative" ptsTypes="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two substances react to produce carbon dioxide?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4495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Acid and metal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58697" y="614516"/>
            <a:ext cx="38862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Alkali and metal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2057400"/>
            <a:ext cx="4495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Acid and limestone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29200" y="2057400"/>
            <a:ext cx="3886200" cy="120032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Alkali and limestone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4769 C -0.0257 -0.04051 -0.03282 -0.03218 -0.06129 -0.01204 C -0.07604 -0.00162 -0.09028 0.00718 -0.10243 0.02245 C -0.10608 0.04259 -0.09219 0.06782 -0.07657 0.07245 C -0.05938 0.07755 -0.06893 0.07569 -0.04792 0.07731 C -0.0158 0.07361 0.01632 0.06574 0.04496 0.04514 C 0.05382 0.03889 0.06823 0.02685 0.07448 0.01643 C 0.07691 0.0125 0.07777 0.00509 0.08159 0.00463 C 0.15086 -0.00394 0.21718 -0.03426 0.28593 -0.04537 C 0.30573 -0.04861 0.32586 -0.04699 0.34583 -0.04769 C 0.36284 -0.03657 0.3809 -0.03194 0.39757 -0.01921 C 0.42187 -0.00069 0.44375 0.02407 0.46198 0.05231 C 0.47187 0.09259 0.43038 0.1162 0.4092 0.12847 C 0.35885 0.15787 0.3 0.17569 0.24496 0.17847 C 0.22378 0.18194 0.20295 0.18426 0.18159 0.18565 C 0.16076 0.18518 0.1184 0.20625 0.11909 0.17847 C 0.11927 0.16921 0.12396 0.15972 0.1217 0.15093 C 0.12066 0.14699 0.1158 0.15324 0.11284 0.15463 C 0.10625 0.15764 0.09965 0.16018 0.09323 0.16412 C 0.08489 0.16921 0.03021 0.20579 0.0217 0.21412 C -0.01632 0.25139 -0.02743 0.26412 -0.05052 0.30579 C -0.05417 0.31227 -0.05747 0.31898 -0.06042 0.32593 C -0.06337 0.33287 -0.06841 0.34745 -0.06841 0.34745 C -0.06893 0.35185 -0.07101 0.35625 -0.07032 0.36065 C -0.06545 0.39282 -0.04219 0.39236 -0.02205 0.39745 C 0.00243 0.39583 0.02691 0.39606 0.05121 0.39259 C 0.09843 0.38565 0.17222 0.34444 0.19948 0.28912 C 0.2092 0.26944 0.21146 0.25602 0.21718 0.23426 C 0.22222 0.18426 0.22586 0.11597 0.19218 0.08079 C 0.18142 0.06968 0.1684 0.06991 0.15573 0.06759 C 0.07396 0.07847 0.03975 0.13912 -0.01667 0.21528 C -0.02813 0.23079 -0.03889 0.24722 -0.04792 0.26528 C -0.0592 0.28796 -0.06754 0.31296 -0.07743 0.33681 C -0.07934 0.34167 -0.08195 0.34606 -0.08368 0.35093 C -0.08559 0.35625 -0.08802 0.36759 -0.08802 0.36759 C -0.08716 0.37708 -0.0875 0.38704 -0.08542 0.3963 C -0.07986 0.42014 -0.05261 0.4331 -0.03802 0.44143 C -0.02049 0.43866 -0.00261 0.43819 0.01458 0.4331 C 0.08003 0.41389 0.15208 0.3294 0.18159 0.25093 C 0.18281 0.24259 0.18611 0.23426 0.18507 0.22593 C 0.17569 0.15069 0.18906 0.06528 0.13246 0.04398 C 0.12482 0.0412 0.11701 0.04074 0.1092 0.03912 C 0.10486 0.03958 0.06267 0.03796 0.05295 0.05231 C 0.146 0.07083 -0.01372 0.03981 0.30034 0.06296 C 0.32343 0.06458 0.35503 0.09491 0.37534 0.11296 C 0.39635 0.1588 0.33541 0.19861 0.31198 0.21412 C 0.23455 0.26505 0.14583 0.2919 0.06007 0.30231 C 0.03871 0.29768 0.02552 0.30162 0.01284 0.28079 C 0.01007 0.24329 0.0276 0.21343 0.04496 0.18681 C 0.13194 0.05278 0.21771 0.04074 0.3467 -0.0037 C 0.39705 0.01412 0.4283 0.0662 0.43958 0.13194 C 0.42534 0.24954 0.3151 0.25833 0.24496 0.26759 C 0.23159 0.26944 0.21805 0.27083 0.20468 0.27245 C 0.17673 0.26713 0.16371 0.27199 0.14757 0.24514 C 0.13923 0.21042 0.14687 0.18241 0.16093 0.15231 C 0.19236 0.08542 0.2467 0.03634 0.30468 0.02014 C 0.32135 0.01551 0.33871 0.0169 0.35573 0.01528 C 0.37239 0.01875 0.38975 0.01852 0.40573 0.02593 C 0.44409 0.04375 0.48194 0.08588 0.4967 0.13681 C 0.49878 0.175 0.48958 0.2169 0.47448 0.24977 C 0.46927 0.26111 0.46093 0.26921 0.45468 0.27963 C 0.44861 0.28981 0.44878 0.29444 0.43958 0.30093 C 0.41406 0.31875 0.38003 0.3213 0.35208 0.32245 C 0.3 0.32477 0.24791 0.32569 0.19583 0.32731 C 0.14948 0.40417 0.14218 0.48773 0.12534 0.58426 C 0.12621 0.59699 0.12569 0.60995 0.12795 0.62245 C 0.13628 0.66921 0.17621 0.67222 0.20468 0.67847 C 0.26892 0.675 0.32656 0.67755 0.38246 0.63426 C 0.39027 0.61944 0.39392 0.61065 0.39583 0.59259 C 0.38611 0.52407 0.37274 0.43333 0.31718 0.40579 C 0.29184 0.39329 0.29809 0.39653 0.27083 0.39514 C 0.22899 0.39977 0.22812 0.39699 0.1967 0.42361 C 0.1875 0.41296 0.17882 0.40139 0.16909 0.39143 C 0.16128 0.38356 0.1533 0.37616 0.14583 0.36759 C 0.14392 0.36551 0.10434 0.30926 0.08871 0.30093 C 0.08107 0.28866 0.08767 0.30046 0.07882 0.27593 C 0.06857 0.24768 0.0559 0.22083 0.04757 0.19143 C 0.0375 0.15579 0.02968 0.12315 0.02083 0.08796 C 0.02048 0.05393 0.02118 0.01968 0.01996 -0.01435 C 0.01996 -0.01667 0.01805 -0.01829 0.01718 -0.02037 C 0.01232 -0.03333 0.00642 -0.03843 -0.00052 -0.04769 Z " pathEditMode="relative" ptsTypes="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2448 -0.05532 -0.06997 -0.02361 -0.08299 -0.00741 C -0.0875 -0.00185 -0.09219 0.00347 -0.09635 0.00926 C -0.10139 0.0162 -0.10764 0.03148 -0.11615 0.03426 C -0.11875 0.04352 -0.11788 0.06875 -0.1099 0.07593 C -0.10833 0.07731 -0.10399 0.07801 -0.1026 0.07847 C -0.07778 0.07037 -0.05694 0.05579 -0.03385 0.04143 C 0.00503 0.01736 0.04566 -0.00648 0.08819 -0.01435 C 0.09948 -0.01343 0.10139 -0.0162 0.10538 -0.00486 C 0.08958 0.02106 0.05313 0.01782 0.03108 0.02014 C -0.02222 0.01852 -0.07378 0.01597 -0.12674 0.01181 C -0.14115 0.01366 -0.1566 0.01667 -0.16875 0.02847 C -0.18767 0.01944 -0.20972 0.02708 -0.22865 0.02847 C -0.26493 0.03843 -0.30243 0.04768 -0.33385 0.07593 C -0.33976 0.08125 -0.36076 0.11366 -0.3724 0.12014 C -0.37795 0.15671 -0.34722 0.16968 -0.32674 0.17361 C -0.31007 0.17199 -0.29323 0.17245 -0.27674 0.16898 C -0.23993 0.16134 -0.19792 0.13403 -0.17049 0.10093 C -0.16441 0.0838 -0.16076 0.06944 -0.15799 0.05093 C -0.15677 0.0338 -0.15677 0.025 -0.14288 0.02245 C -0.13785 0.02361 -0.13247 0.02338 -0.1276 0.02593 C -0.11979 0.03032 -0.11649 0.04653 -0.11424 0.05579 C -0.11545 0.06759 -0.11562 0.07986 -0.11788 0.09143 C -0.12847 0.14792 -0.17778 0.15393 -0.21337 0.15926 C -0.26354 0.15694 -0.3092 0.1588 -0.35712 0.1463 C -0.36215 0.14282 -0.36441 0.14213 -0.36701 0.13565 C -0.34358 0.04931 -0.26319 -0.0081 -0.2 -0.02407 C -0.18073 -0.02894 -0.16076 -0.0287 -0.14115 -0.03102 C -0.12413 -0.02986 -0.10694 -0.03079 -0.0901 -0.02755 C -0.05608 -0.02083 0.00469 0.00625 0.02674 0.04745 C 0.03177 0.06759 0.01215 0.07199 0.0026 0.07593 C 0.00938 0.07917 0.01024 0.08056 0.01163 0.09028 C 0.00417 0.11597 -0.00486 0.125 -0.02326 0.14259 C -0.0724 0.18958 -0.13038 0.20972 -0.1849 0.24259 C -0.20382 0.25393 -0.24757 0.27569 -0.26962 0.29861 C -0.27604 0.30532 -0.28333 0.31181 -0.2875 0.3213 C -0.28958 0.32616 -0.29288 0.33681 -0.29288 0.33681 C -0.2901 0.35162 -0.26771 0.34815 -0.26076 0.34861 C -0.21024 0.34143 -0.16458 0.3169 -0.11962 0.28565 C -0.09705 0.26991 -0.08021 0.25903 -0.0651 0.23079 C -0.04201 0.18773 -0.03073 0.1044 -0.0224 0.06528 C -0.01997 0.0294 -0.02326 -0.0044 -0.04635 -0.02407 C -0.05712 -0.02315 -0.06823 -0.025 -0.07865 -0.02153 C -0.11441 -0.00972 -0.1474 0.03704 -0.16962 0.07245 C -0.19826 0.11829 -0.2276 0.16782 -0.25174 0.21898 C -0.26406 0.24491 -0.27292 0.28495 -0.28576 0.3081 C -0.28142 0.32731 -0.26701 0.32176 -0.25365 0.32245 C -0.23247 0.31968 -0.18646 0.31551 -0.16076 0.30694 C -0.13299 0.29745 -0.14306 0.2963 -0.11701 0.28079 C -0.09375 0.2669 -0.07431 0.25764 -0.05365 0.23681 C -0.04878 0.22685 -0.04549 0.21528 -0.03924 0.20694 C -0.03785 0.20509 -0.03785 0.21204 -0.03663 0.21412 C -0.03403 0.21852 -0.0309 0.22245 -0.0276 0.22593 C -0.00434 0.24954 0.01302 0.26227 0.04097 0.27847 C 0.06632 0.29306 0.09236 0.30532 0.11788 0.31898 C 0.13802 0.32986 0.16181 0.34074 0.17413 0.36643 C 0.18021 0.40833 0.1151 0.41968 0.0974 0.42477 C 0.04931 0.43866 0.00087 0.44259 -0.0474 0.45347 C -0.09601 0.46435 -0.14497 0.47616 -0.19288 0.49143 C -0.20799 0.48125 -0.18247 0.41968 -0.17951 0.40926 C -0.17917 0.4081 -0.18056 0.41111 -0.18125 0.41181 C -0.18385 0.41481 -0.18628 0.41782 -0.18924 0.42014 C -0.19479 0.42454 -0.20087 0.42731 -0.20625 0.43194 C -0.22865 0.45139 -0.25104 0.47106 -0.2724 0.49259 C -0.30191 0.52245 -0.32222 0.54306 -0.34201 0.58426 C -0.34878 0.59838 -0.35365 0.60417 -0.35712 0.61898 C -0.35868 0.6331 -0.35955 0.63681 -0.35538 0.65579 C -0.35087 0.67662 -0.31753 0.68009 -0.30625 0.68194 C -0.25243 0.67361 -0.20312 0.65718 -0.1526 0.63194 C -0.13524 0.62315 -0.11771 0.61458 -0.1 0.60694 C -0.08681 0.60139 -0.07431 0.59815 -0.0625 0.58796 C -0.06163 0.58588 -0.0599 0.58426 -0.0599 0.58194 C -0.0599 0.57778 -0.06545 0.57083 -0.0625 0.57014 C -0.03368 0.56296 -0.00434 0.56389 0.02483 0.56065 C 0.0526 0.55301 0.08038 0.5456 0.10799 0.53796 C 0.11701 0.53542 0.12604 0.53287 0.1349 0.52963 C 0.14236 0.52685 0.15712 0.52014 0.15712 0.52014 C 0.16701 0.51111 0.15521 0.46898 0.15451 0.46643 C 0.14809 0.44074 0.12153 0.36088 0.11076 0.34028 C 0.10191 0.32361 0.09653 0.30509 0.08299 0.2963 C 0.07535 0.24444 0.06788 0.1794 0.05608 0.12593 C 0.05278 0.11065 0.04983 0.08773 0.03663 0.08194 C 0.00139 0.10625 -0.04687 0.08472 -0.0875 0.09398 C -0.09653 0.09861 -0.10087 0.09954 -0.10799 0.10694 C -0.11476 0.11389 -0.12101 0.11921 -0.10712 0.11528 C -0.09288 0.10648 -0.07847 0.09768 -0.06424 0.08912 C -0.03837 0.07384 -0.01146 0.06389 0.0099 0.03796 C 0.01076 -0.04583 0.02726 -0.02824 0.0026 -0.04074 C 0.00017 -0.0456 0.00087 -0.04282 0 -0.04907 Z " pathEditMode="relative" ptsTypes="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4699 C -0.01111 -0.02639 -0.0125 -0.00046 -0.01458 0.02315 C -0.01336 0.06042 -0.0177 0.05162 0.01407 0.04583 C 0.04775 0.02708 0.03473 0.03611 0.05417 0.02199 C 0.07691 -0.01829 0.07292 -0.0706 0.08177 -0.11736 C 0.08351 -0.12616 0.0842 -0.13426 0.08716 -0.14236 C 0.11077 -0.13773 0.11736 -0.13449 0.13004 -0.10764 C 0.13507 -0.07963 0.13056 -0.06111 0.11302 -0.04352 C 0.0632 0.00695 0.03351 0.02407 -0.02882 0.03634 C -0.0467 0.03218 -0.05885 0.0375 -0.06545 0.01597 C -0.07031 -0.05116 -0.02691 -0.10255 0.00955 -0.14005 C 0.02743 -0.1581 0.04601 -0.17546 0.06841 -0.18264 C 0.07657 -0.18518 0.08507 -0.18333 0.09341 -0.1838 C 0.11875 -0.18055 0.12205 -0.175 0.13907 -0.15069 C 0.14028 -0.14653 0.14271 -0.14282 0.14254 -0.13866 C 0.14045 -0.10069 0.11372 -0.10069 0.09167 -0.0993 C 0.06302 -0.1037 0.04341 -0.10995 0.01667 -0.11875 C 0.0099 -0.11736 0.00261 -0.11805 -0.00382 -0.11481 C -0.03298 -0.10069 -0.05086 -0.05949 -0.06823 -0.02917 C -0.09635 0.02037 -0.12239 0.06204 -0.14218 0.11736 C -0.14097 0.12176 -0.14132 0.12778 -0.13871 0.13148 C -0.13507 0.13681 -0.11232 0.13634 -0.11198 0.13634 C -0.06788 0.13009 -0.02899 0.12222 0.01302 0.10394 C 0.03629 0.09375 0.06007 0.0838 0.0783 0.06111 C 0.10191 0.03171 0.10782 -0.01273 0.11407 -0.05301 C 0.11962 -0.08819 0.12101 -0.09676 0.14966 -0.0993 C 0.17414 -0.09352 0.16875 -0.09815 0.18542 -0.08518 C 0.19236 -0.07986 0.20591 -0.06852 0.20591 -0.06852 C 0.21493 -0.04722 0.2132 -0.05648 0.21493 -0.04213 C 0.2125 -0.03449 0.21216 -0.02477 0.20782 -0.01875 C 0.19827 -0.00579 0.16007 0.00208 0.1533 0.00417 C 0.15591 -0.02153 0.18039 -0.04005 0.19427 -0.05185 C 0.24983 -0.09861 0.31059 -0.11968 0.37552 -0.12315 C 0.39948 -0.11782 0.42032 -0.11551 0.4408 -0.09815 C 0.44966 -0.07986 0.44254 -0.06829 0.43004 -0.05648 C 0.4033 -0.03079 0.37639 -0.02755 0.34427 -0.02338 C 0.29514 -0.0287 0.26945 -0.01944 0.23716 -0.0625 C 0.22709 -0.10787 0.27414 -0.13102 0.29966 -0.14236 C 0.31129 -0.14745 0.32327 -0.15069 0.33542 -0.15301 C 0.34549 -0.15486 0.35573 -0.15393 0.3658 -0.15417 C 0.4033 -0.14491 0.42414 -0.14074 0.44254 -0.09468 C 0.44306 -0.08981 0.4448 -0.08518 0.44427 -0.08032 C 0.4408 -0.05208 0.4283 -0.05116 0.41042 -0.04606 C 0.36945 -0.05139 0.34045 -0.05324 0.30417 -0.07685 C 0.27709 -0.09468 0.25799 -0.13102 0.22917 -0.14236 C 0.2217 -0.14028 0.21337 -0.14143 0.20677 -0.13657 C 0.16893 -0.1081 0.14045 -0.03843 0.11754 0.00417 C 0.10382 0.0294 0.08629 0.05116 0.07552 0.07917 C 0.07153 0.11667 0.10452 0.11505 0.12379 0.11597 C 0.1467 0.11366 0.1698 0.11296 0.19254 0.1088 C 0.23212 0.10162 0.27101 0.07732 0.30782 0.05764 C 0.33021 0.04583 0.34098 0.03958 0.35955 0.0206 C 0.36875 0.01157 0.38629 -0.00903 0.38629 -0.00903 C 0.41042 -0.09352 0.40087 -0.25 0.32379 -0.28634 C 0.31476 -0.29051 0.30486 -0.29028 0.29532 -0.29213 C 0.2724 -0.28542 0.24861 -0.28241 0.22657 -0.27199 C 0.2066 -0.2625 0.16875 -0.21805 0.15591 -0.20046 C 0.10469 -0.1294 0.04358 -0.0419 0.02205 0.05509 C 0.0217 0.05833 0.02084 0.06134 0.02118 0.06458 C 0.02205 0.075 0.02188 0.08565 0.02552 0.09468 C 0.02882 0.10232 0.05052 0.10949 0.05417 0.11134 C 0.0698 0.10718 0.12587 0.09653 0.14427 0.08287 C 0.1698 0.06366 0.24219 -0.00324 0.21667 0.01597 C 0.13698 0.07662 0.07049 0.17454 0.03716 0.28843 C 0.03368 0.33264 0.05816 0.30741 0.08542 0.29954 C 0.10052 0.28634 0.11771 0.27662 0.13091 0.26019 C 0.13473 0.25509 0.12014 0.26065 0.11493 0.26227 C 0.10868 0.26458 0.10278 0.26806 0.09705 0.27176 C 0.06511 0.29167 0.04184 0.31644 0.01927 0.35185 C 0.01823 0.35556 0.0132 0.37384 0.01302 0.37801 C 0.01198 0.42685 0.04323 0.42708 0.07205 0.43287 C 0.11459 0.43056 0.17552 0.43727 0.22032 0.41458 C 0.22466 0.4088 0.22535 0.4037 0.22743 0.3956 C 0.22709 0.36759 0.22657 0.33935 0.22657 0.31111 C 0.22657 0.30926 0.22605 0.30602 0.22743 0.30532 C 0.22986 0.3037 0.23282 0.30602 0.23542 0.30648 C 0.25191 0.31644 0.26268 0.32963 0.27032 0.35185 C 0.26945 0.3588 0.26997 0.36644 0.26754 0.37292 C 0.26146 0.38935 0.24983 0.38148 0.23993 0.37894 C 0.22952 0.37685 0.21962 0.37176 0.20955 0.36852 C 0.20625 0.36551 0.20348 0.36505 0.20052 0.36134 C 0.19757 0.34931 0.20278 0.34005 0.20782 0.33148 C 0.22309 0.30532 0.24705 0.27107 0.27292 0.2662 C 0.279 0.26875 0.2823 0.26759 0.28368 0.27685 C 0.2849 0.28449 0.28542 0.30046 0.28542 0.30046 C 0.28386 0.33009 0.28507 0.35324 0.25955 0.3588 C 0.25122 0.35857 0.24289 0.35857 0.23455 0.35787 C 0.23004 0.35741 0.22084 0.34306 0.21407 0.33958 C 0.21059 0.34282 0.20556 0.34977 0.20157 0.35185 C 0.20087 0.35232 0.20052 0.35347 0.19966 0.35417 C 0.19757 0.35509 0.19514 0.3537 0.19341 0.35532 C 0.19202 0.35625 0.19289 0.35949 0.19167 0.36134 " pathEditMode="relative" ptsTypes="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1562 -0.00972 -0.02378 -0.01227 -0.04184 -0.01297 C -0.06128 -0.00903 -0.08125 -0.00903 -0.1 -0.00139 C -0.12621 0.00949 -0.15156 0.0493 -0.1677 0.07731 C -0.17951 0.09791 -0.19027 0.11921 -0.20173 0.14028 C -0.22517 0.18356 -0.19392 0.12477 -0.21145 0.16319 C -0.21371 0.16805 -0.22135 0.17384 -0.22135 0.17384 C -0.22552 0.20231 -0.1552 0.15717 -0.1552 0.15717 C -0.10659 0.12986 -0.0592 0.09722 -0.0151 0.0581 C 0.01146 0.03449 0.0316 -0.00903 0.06355 -0.01898 C 0.06771 -0.01829 0.07275 -0.02014 0.07605 -0.01667 C 0.07778 -0.01482 0.07553 -0.01065 0.07414 -0.00834 C 0.07118 -0.00324 0.06771 0.00185 0.06355 0.00486 C 0.0224 0.03518 -0.01093 0.04768 -0.05711 0.05602 C -0.0743 0.0544 -0.09166 0.05416 -0.10885 0.05115 C -0.11423 0.05023 -0.11909 0.04676 -0.12395 0.04398 C -0.13003 0.04028 -0.14184 0.03194 -0.14184 0.03194 C -0.14913 0.01898 -0.14583 0.00879 -0.1401 -0.00972 C -0.10347 -0.12778 -0.11805 -0.10209 -0.08385 -0.15347 C -0.10937 -0.17107 -0.13316 -0.18033 -0.16145 -0.18797 C -0.1802 -0.18449 -0.19965 -0.18519 -0.2177 -0.17732 C -0.22517 -0.17431 -0.26128 -0.13125 -0.26597 -0.12385 C -0.29739 -0.07385 -0.28576 -0.08357 -0.30711 -0.04306 C -0.32066 -0.01736 -0.33559 0.00625 -0.34635 0.03449 C -0.34704 0.03773 -0.35191 0.05509 -0.34722 0.0581 C -0.34427 0.06018 -0.34079 0.05879 -0.3375 0.05949 C -0.23472 0.03055 -0.14288 -0.08033 -0.09184 -0.2 C -0.08732 -0.23218 -0.07882 -0.27986 -0.1052 -0.30116 C -0.10972 -0.30486 -0.11545 -0.3051 -0.12048 -0.30718 C -0.13298 -0.30232 -0.14652 -0.30093 -0.15798 -0.29283 C -0.20729 -0.25857 -0.25781 -0.11852 -0.27673 -0.07639 C -0.28732 -0.05255 -0.29739 -0.03218 -0.30434 -0.00602 C -0.30468 -0.0007 -0.30555 0.00509 -0.3052 0.01065 C -0.30208 0.05162 -0.29027 0.0581 -0.2625 0.06782 C -0.23993 0.06435 -0.21684 0.06342 -0.19461 0.05694 C -0.15694 0.04676 -0.09357 0.0037 -0.06875 -0.03565 C -0.04895 -0.06736 -0.00954 -0.22871 -0.0151 -0.19885 C -0.01302 -0.18218 0.0007 -0.16806 0.01059 -0.16065 C 0.04289 -0.13681 0.04792 -0.14097 0.08316 -0.12963 C 0.09775 -0.12523 0.12691 -0.11435 0.12691 -0.11435 C 0.13316 -0.10926 0.13681 -0.10371 0.12327 -0.09885 C 0.09792 -0.08959 0.07223 -0.08287 0.04636 -0.07639 C -0.02673 -0.05787 -0.10138 -0.04838 -0.17395 -0.02639 C -0.17968 -0.02199 -0.18628 -0.01806 -0.19097 -0.01181 C -0.19548 -0.00579 -0.19583 -0.00023 -0.20173 0.00231 C -0.221 0.02106 -0.2309 0.03009 -0.13836 -0.00972 C -0.11805 -0.01806 -0.10173 -0.04005 -0.08125 -0.04769 C -0.07291 -0.0507 -0.09427 -0.03287 -0.1 -0.02385 C -0.12882 0.02083 -0.15711 0.06597 -0.18472 0.11203 C -0.23281 0.19213 -0.28263 0.27315 -0.31597 0.36551 C -0.31909 0.37407 -0.32447 0.38009 -0.32673 0.38935 C -0.32465 0.39953 -0.32534 0.40463 -0.3125 0.4037 C -0.28281 0.40162 -0.25329 0.39722 -0.22395 0.39028 C -0.14878 0.37315 -0.07187 0.3456 0.00191 0.31898 C 0.02848 0.28935 0.02761 0.27569 0.03316 0.22986 C 0.0323 0.17268 0.03125 0.11528 0.03125 0.0581 C 0.03125 0.0537 0.03316 0.07153 0.03316 0.07153 C 0.03577 0.11203 0.03733 0.15301 0.03941 0.19375 C 0.03698 0.22477 0.04115 0.23796 0.02587 0.25833 C 0.00938 0.28055 -0.02274 0.29004 -0.04461 0.29653 C -0.08993 0.30972 -0.13767 0.31458 -0.18385 0.31759 C -0.19218 0.31666 -0.20225 0.32129 -0.20885 0.31412 C -0.21284 0.30972 -0.2085 0.30023 -0.20625 0.29375 C -0.1967 0.26736 -0.18454 0.24236 -0.17395 0.21666 C -0.15312 0.16597 -0.13333 0.09074 -0.09184 0.06203 C -0.08194 0.05509 -0.07048 0.0537 -0.05972 0.04977 C -0.02239 0.05509 0.01667 0.04352 0.0323 0.09398 C 0.03473 0.13333 0.01702 0.15301 -0.00798 0.17129 C -0.06857 0.2162 -0.14062 0.21365 -0.2 0.26041 C -0.20711 0.27569 -0.2184 0.26412 -0.18472 0.28703 C -0.15538 0.30717 -0.12395 0.3118 -0.09184 0.31759 C -0.0743 0.31597 -0.05659 0.31597 -0.03923 0.3118 C -0.01822 0.30717 -0.01875 0.31041 -0.01875 0.29884 C -0.01875 0.28217 -0.03454 0.32477 -0.04184 0.33796 C -0.04947 0.35185 -0.05677 0.3662 -0.06336 0.38078 C -0.08559 0.42986 -0.09895 0.48055 -0.10434 0.53703 C -0.10382 0.54884 -0.10416 0.56088 -0.1026 0.57268 C -0.09947 0.59676 -0.07378 0.59815 -0.06059 0.59977 C -0.04566 0.59815 -0.03072 0.59815 -0.01597 0.59514 C 0.00712 0.59028 0.01667 0.58217 0.03577 0.57361 C 0.029 0.56111 0.00139 0.5618 -0.00972 0.56041 C -0.04722 0.55115 -0.08697 0.54375 -0.11145 0.50092 C -0.11336 0.49375 -0.11319 0.49097 -0.11875 0.48935 C -0.12291 0.49375 -0.12552 0.49884 -0.12934 0.5037 C -0.1309 0.50532 -0.13472 0.50833 -0.13472 0.50833 C -0.1375 0.48865 -0.11805 0.46088 -0.11336 0.45092 C -0.08802 0.39676 -0.05659 0.37639 -0.00972 0.36551 C 0.00921 0.3662 0.03594 0.37569 0.05365 0.3618 C 0.05313 0.34143 0.05313 0.3206 0.05191 0.3 C 0.05122 0.28912 0.04671 0.27916 0.0448 0.26898 C 0.03733 0.22916 0.02848 0.19166 0.02587 0.15092 C 0.02535 0.12407 0.025 0.09722 0.02414 0.07037 C 0.02275 0.02268 0.02309 0.04028 0.02153 0.01203 C 0.02118 0.00625 0.02205 0.00046 0.02066 -0.00463 C 0.01945 -0.00834 0.01372 -0.01412 0.01059 -0.01667 C 0.00868 -0.01621 0.00643 -0.0169 0.00452 -0.01551 C 0.00382 -0.01505 0.00278 -0.00533 0.00191 -0.00347 C 0.00105 -0.00162 -0.00173 -0.0007 -0.00173 0.00231 C -0.00173 0.00347 -0.00052 0.00046 -8.33333E-7 3.33333E-6 Z " pathEditMode="relative" ptsTypes="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of the above indicates a chemical reaction?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609600"/>
            <a:ext cx="44196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Change in </a:t>
            </a:r>
            <a:r>
              <a:rPr lang="en-US" sz="3600" b="1" dirty="0" err="1" smtClean="0">
                <a:latin typeface="Calibri" pitchFamily="34" charset="0"/>
              </a:rPr>
              <a:t>colour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599768"/>
            <a:ext cx="2667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Dissolving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2057400"/>
            <a:ext cx="44196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Melting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38252" y="2035277"/>
            <a:ext cx="2681748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Boiling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Press the space bar to 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4769 C -0.00834 -0.03194 -0.0283 -0.05347 -0.03802 -0.03935 C -0.03716 -0.03194 -0.03733 -0.02407 -0.03542 -0.0169 C -0.02743 0.01412 0.0158 0.02014 0.03507 0.02361 C 0.05295 0.02245 0.07083 0.02222 0.08871 0.02014 C 0.10434 0.01829 0.11805 0.00231 0.12621 -0.01435 C 0.12847 -0.01875 0.12777 -0.02292 0.13073 -0.02639 C 0.13836 -0.02477 0.14375 -0.01898 0.14948 -0.01204 C 0.12187 0.03403 0.06076 0.0338 0.02083 0.03565 C -0.00608 0.0331 -0.04566 0.04051 -0.06302 0.00463 C -0.07084 -0.05741 -0.0033 -0.09144 0.03073 -0.10139 C 0.04444 -0.10532 0.05868 -0.10625 0.07257 -0.10857 C 0.08663 -0.10648 0.10086 -0.10718 0.11458 -0.10255 C 0.14687 -0.09167 0.18802 -0.06019 0.20746 -0.02269 C 0.2085 -0.01782 0.21041 -0.00995 0.21007 -0.00486 C 0.2092 0.00671 0.20868 0.01875 0.20573 0.02963 C 0.20416 0.03565 0.18871 0.05093 0.18593 0.05347 C 0.16024 0.07616 0.12152 0.07477 0.09218 0.07593 C 0.08541 0.07407 0.07864 0.0706 0.0717 0.07014 C 0.04097 0.06806 0.02691 0.11181 0.02083 0.14398 C 0.02343 0.1875 0.01979 0.21088 0.03698 0.24745 C 0.07413 0.32639 0.16093 0.33125 0.22257 0.33565 C 0.25833 0.33148 0.26979 0.3375 0.29409 0.31643 C 0.31041 0.25023 0.27152 0.18796 0.2467 0.13681 C 0.24323 0.12986 0.23767 0.11181 0.23159 0.10579 C 0.21597 0.09051 0.19357 0.08843 0.17534 0.08565 C 0.15538 0.08889 0.13507 0.08912 0.11545 0.09514 C 0.0783 0.10648 0.04843 0.14977 0.03593 0.19514 C 0.03368 0.2169 0.0309 0.22824 0.03593 0.25093 C 0.0592 0.35532 0.16354 0.37616 0.23159 0.37963 C 0.28246 0.37454 0.33906 0.37454 0.38593 0.34259 C 0.39392 0.33032 0.39583 0.32338 0.3967 0.30694 C 0.39114 0.25417 0.37361 0.22477 0.35121 0.17847 C 0.34826 0.17245 0.34635 0.16574 0.34409 0.15926 C 0.3434 0.15741 0.34062 0.15301 0.34218 0.15347 C 0.35416 0.15718 0.36215 0.17268 0.37083 0.18426 C 0.37864 0.19491 0.38611 0.20602 0.39323 0.21759 C 0.40694 0.24005 0.41562 0.26273 0.42795 0.28565 C 0.42014 0.30116 0.39444 0.29884 0.38333 0.29977 C 0.3335 0.30417 0.29652 0.30278 0.24218 0.30347 C 0.18211 0.30671 0.12135 0.31088 0.06198 0.2963 C 0.04548 0.28704 0.0375 0.27801 0.03073 0.25556 C 0.03246 0.24306 0.03229 0.22963 0.03593 0.21759 C 0.05555 0.15255 0.12083 0.08449 0.1717 0.07245 C 0.18698 0.06875 0.20277 0.07083 0.21823 0.07014 C 0.23576 0.07639 0.25416 0.07917 0.27083 0.08912 C 0.31441 0.11505 0.3618 0.17037 0.38507 0.22731 C 0.36805 0.31018 0.30764 0.32361 0.25208 0.33681 C 0.21198 0.33287 0.17152 0.33125 0.13159 0.32477 C 0.10173 0.31991 0.07239 0.29329 0.06007 0.25694 C 0.05607 0.24514 0.05781 0.22153 0.04948 0.21412 C 0.01632 0.24606 0.00017 0.30185 -0.01302 0.35093 C -0.01407 0.3713 -0.01754 0.4044 -0.01129 0.42477 C 0.0085 0.48843 0.06354 0.48889 0.10659 0.49143 C 0.16007 0.48681 0.21146 0.48194 0.26371 0.46643 C 0.2809 0.46134 0.29791 0.45509 0.31458 0.44745 C 0.32673 0.4419 0.35034 0.42847 0.35034 0.42847 C 0.3618 0.41574 0.3658 0.40509 0.3717 0.38681 C 0.37465 0.34143 0.36875 0.31505 0.35034 0.27477 C 0.31771 0.20324 0.28941 0.10347 0.22534 0.07014 C 0.21007 0.07245 0.19444 0.07222 0.17968 0.07731 C 0.14045 0.09097 0.09948 0.13565 0.0717 0.17245 C 0.01736 0.24444 -0.04636 0.31667 -0.05782 0.42361 C -0.05625 0.43356 -0.0566 0.44444 -0.0533 0.45347 C -0.0415 0.48565 -0.00469 0.48264 0.01632 0.48426 C 0.09305 0.47523 0.14375 0.4456 0.21458 0.40463 C 0.22465 0.39884 0.23593 0.39606 0.24496 0.38796 C 0.26805 0.36736 0.28941 0.35602 0.31632 0.34745 C 0.33559 0.35116 0.35555 0.34907 0.36718 0.37245 C 0.36475 0.38958 0.32725 0.40926 0.32083 0.41412 C 0.31024 0.42199 0.26458 0.43403 0.25573 0.43681 C 0.22725 0.44583 0.19843 0.45231 0.16996 0.46181 C 0.15746 0.46597 0.14566 0.47292 0.13333 0.47731 C 0.12326 0.48079 0.11302 0.48287 0.10295 0.48565 C 0.05121 0.48102 -0.00139 0.48125 -0.02466 0.40926 C -0.03212 0.34907 -0.00226 0.27963 0.04132 0.2581 C 0.05521 0.25116 0.06545 0.25301 0.08073 0.25231 C 0.10659 0.25833 0.13333 0.25972 0.15833 0.27014 C 0.19323 0.28472 0.21093 0.32523 0.21823 0.36898 C 0.21614 0.37801 0.21545 0.38796 0.21198 0.3963 C 0.20659 0.40926 0.18767 0.42199 0.17968 0.42593 C 0.14774 0.4419 0.11128 0.43958 0.07795 0.44143 C 0.0934 0.46991 0.11146 0.4831 0.13698 0.48565 C 0.1493 0.48171 0.16076 0.47847 0.17257 0.47245 C 0.20833 0.48773 0.25312 0.48287 0.28958 0.48565 C 0.35486 0.49074 0.41944 0.49815 0.4842 0.51065 C 0.51771 0.50579 0.51319 0.51343 0.50659 0.46898 C 0.50486 0.45764 0.50607 0.46088 0.50295 0.45463 C 0.50052 0.46042 0.4993 0.4669 0.4967 0.47245 C 0.48732 0.49259 0.47205 0.49931 0.45573 0.50463 C 0.30208 0.4963 0.36753 0.49907 0.2592 0.49514 C 0.24027 0.49306 0.22586 0.48542 0.21545 0.46296 C 0.21406 0.45532 0.21823 0.43472 0.21093 0.44745 C 0.20746 0.46157 0.20468 0.49143 0.20468 0.49143 C 0.20555 0.50185 0.2059 0.51227 0.20746 0.52245 C 0.21111 0.54792 0.22986 0.55856 0.24496 0.56898 C 0.23194 0.57454 0.2217 0.56204 0.21718 0.58194 C 0.21996 0.58727 0.21805 0.58565 0.22343 0.58565 " pathEditMode="relative" ptsTypes="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0208 -0.02662 -0.01562 -0.00694 -0.02865 0.00694 C -0.04132 0.0206 -0.04253 0.025 -0.05799 0.03565 C -0.08767 0.05532 -0.12083 0.06319 -0.1526 0.07361 C -0.16198 0.08148 -0.15972 0.06667 -0.15799 0.05787 C -0.15503 0.04306 -0.14965 0.02824 -0.14201 0.01643 C -0.12865 -0.0044 -0.10243 -0.0338 -0.0849 -0.04653 C -0.01806 -0.0963 0.05538 -0.12245 0.13125 -0.12639 C 0.15417 -0.12245 0.16927 -0.12176 0.18385 -0.09792 C 0.18576 -0.08935 0.18681 -0.08056 0.1875 -0.07153 C 0.18785 -0.06713 0.18628 -0.06111 0.18837 -0.05741 C 0.19045 -0.0537 0.19826 -0.05255 0.19826 -0.05255 C 0.20868 -0.05417 0.2191 -0.05509 0.22951 -0.05741 C 0.2349 -0.05857 0.24288 -0.07037 0.24288 -0.07037 C 0.23177 -0.12454 0.1934 -0.13125 0.15625 -0.13819 C 0.1401 -0.13657 0.12378 -0.13773 0.10799 -0.13357 C 0.09931 -0.13148 0.0684 -0.10509 0.06337 -0.10023 C 0.03247 -0.07014 -0.00486 -0.02963 -0.0151 0.02245 C -0.01545 0.02593 -0.01615 0.0294 -0.01615 0.0331 C -0.01615 0.05231 -0.01111 0.05463 0.00174 0.05926 C 0.04896 0.04954 0.10573 0.03079 0.13385 -0.02662 C 0.13993 -0.06389 0.11962 -0.07199 0.0974 -0.08472 C 0.07413 -0.08218 0.05069 -0.08148 0.0276 -0.07639 C -0.01128 -0.06782 -0.05139 -0.02523 -0.07413 0.01643 C -0.08681 0.06944 -0.03524 0.05995 -0.01076 0.06181 C 0.01997 0.05833 0.05052 0.0537 0.08125 0.05093 C 0.10278 0.05718 0.09271 0.05139 0.05712 0.08079 C 0.04323 0.09236 0.02656 0.09653 0.01076 0.10231 C -0.03698 0.11944 -0.08698 0.12292 -0.13576 0.13079 C -0.13976 0.13032 -0.1724 0.13403 -0.1849 0.12361 C -0.18958 0.1125 -0.19253 0.08657 -0.17951 0.09005 C -0.17569 0.09468 -0.17378 0.10208 -0.17135 0.1081 C -0.16545 0.14861 -0.16545 0.13796 -0.17674 0.20694 C -0.19306 0.30671 -0.26597 0.32361 -0.33038 0.33796 C -0.4474 0.33588 -0.39618 0.33542 -0.3651 0.33912 C -0.34792 0.3412 -0.33056 0.34375 -0.31337 0.3463 C -0.22066 0.34074 -0.11372 0.35509 -0.02951 0.28681 C -0.01354 0.25602 -0.01701 0.2331 -0.02951 0.19259 C -0.04722 0.13495 -0.09132 0.10301 -0.13299 0.08657 C -0.14878 0.08796 -0.16493 0.08588 -0.18038 0.09005 C -0.20399 0.09676 -0.23038 0.12106 -0.24913 0.13912 C -0.29497 0.18287 -0.33681 0.23356 -0.3474 0.30926 C -0.34132 0.3588 -0.35243 0.38056 -0.32135 0.3963 C -0.31406 0.39977 -0.3059 0.40023 -0.29826 0.40231 C -0.27083 0.39676 -0.24288 0.39537 -0.21615 0.38565 C -0.15694 0.36435 -0.10608 0.325 -0.04549 0.31065 C -0.02292 0.31551 -0.04809 0.32639 -0.0599 0.3331 C -0.07552 0.3419 -0.12361 0.36111 -0.1375 0.36528 C -0.16806 0.37454 -0.21615 0.38171 -0.24635 0.38912 C -0.28663 0.39884 -0.32674 0.40949 -0.36701 0.41898 C -0.39184 0.41435 -0.40104 0.42407 -0.40365 0.39745 C -0.39948 0.36319 -0.40017 0.36157 -0.38038 0.31412 C -0.35399 0.25093 -0.33264 0.14745 -0.26788 0.14143 C -0.24184 0.14861 -0.24045 0.16296 -0.23038 0.19398 C -0.22934 0.23727 -0.2276 0.25116 -0.23576 0.30093 C -0.24306 0.34514 -0.27083 0.37801 -0.27951 0.4213 C -0.27917 0.425 -0.27969 0.42917 -0.27865 0.4331 C -0.27674 0.44028 -0.26267 0.4412 -0.25885 0.44259 C -0.24132 0.4331 -0.23142 0.41782 -0.21962 0.39838 C -0.21927 0.41319 -0.22135 0.42824 -0.21875 0.44259 C -0.21128 0.48426 -0.20069 0.52477 -0.1901 0.56505 C -0.18455 0.58634 -0.16302 0.59977 -0.14913 0.60694 C -0.11736 0.62361 -0.08368 0.63009 -0.05 0.63565 C -0.02292 0.63287 -0.01128 0.64468 -0.00712 0.61528 C -0.01562 0.56134 -0.0092 0.58727 -0.0349 0.5213 C -0.04844 0.48657 -0.06146 0.44444 -0.0849 0.42014 C -0.09323 0.41157 -0.10365 0.4088 -0.11337 0.40463 C -0.13212 0.40741 -0.15122 0.40787 -0.16962 0.41296 C -0.17726 0.41505 -0.1842 0.42106 -0.19115 0.42569 C -0.21424 0.44143 -0.23038 0.45856 -0.23837 0.49143 C -0.23976 0.52083 -0.23819 0.55023 -0.23125 0.57847 C -0.23003 0.58333 -0.22795 0.5875 -0.22674 0.59236 C -0.225 0.59931 -0.2224 0.61296 -0.2224 0.61296 C -0.22934 0.62431 -0.22396 0.61829 -0.23663 0.62361 C -0.25816 0.63241 -0.2776 0.63704 -0.3 0.64028 C -0.31528 0.63727 -0.32569 0.64005 -0.3349 0.62454 C -0.3375 0.61065 -0.33229 0.59167 -0.32674 0.57963 C -0.3184 0.56157 -0.30885 0.54468 -0.3 0.52731 C -0.28177 0.49097 -0.27378 0.47847 -0.23663 0.47245 C -0.21892 0.46968 -0.20087 0.46921 -0.18299 0.46759 C -0.11875 0.47523 -0.03437 0.47963 0.00712 0.5581 C 0.01493 0.59213 -0.0059 0.6088 -0.02674 0.62014 C -0.06233 0.63958 -0.09948 0.64421 -0.1375 0.6463 C -0.17274 0.63889 -0.19583 0.63542 -0.21163 0.58889 C -0.21719 0.54028 -0.19983 0.50949 -0.18385 0.46759 C -0.16215 0.41088 -0.13941 0.35116 -0.10538 0.30579 C -0.10087 0.26829 -0.0934 0.23264 -0.08576 0.1963 C -0.08177 0.17755 -0.07917 0.14931 -0.06875 0.13426 C -0.06163 0.10995 -0.0533 0.08634 -0.04462 0.06273 C -0.0375 0.04421 -0.02691 0.02801 -0.02135 0.0081 C -0.01823 -0.00301 -0.01424 -0.01898 -0.0099 -0.03009 C -0.00799 -0.03449 -0.00573 -0.03889 -0.00365 -0.04306 C -0.00208 -0.04653 0.00087 -0.0537 0.00087 -0.0537 C -0.00017 -0.04977 0 -0.05139 0 -0.04907 Z " pathEditMode="relative" ptsTypes="fffff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72 C 0.00052 -0.00902 -0.00052 -0.00787 -0.00174 -0.0074 C -0.00521 -0.00625 -0.00903 -0.00671 -0.0125 -0.00509 C -0.01545 -0.00347 -0.01753 0.00024 -0.02049 0.00209 C -0.03646 0.01297 -0.02812 0.00209 -0.04201 0.0176 C -0.04983 0.02639 -0.05434 0.04283 -0.06424 0.04723 C -0.0651 0.04838 -0.07014 0.05602 -0.06788 0.04375 C -0.06719 0.04005 -0.06458 0.03774 -0.06337 0.03426 C -0.06059 0.02639 -0.05868 0.01829 -0.05625 0.01042 C -0.06372 0.00718 -0.06493 -0.003 -0.06701 -0.01203 C -0.06806 -0.02592 -0.0691 -0.02847 -0.0651 -0.04421 C -0.06267 -0.05393 -0.05503 -0.06388 -0.05 -0.07037 C -0.03403 -0.09097 -0.01875 -0.10763 0.00365 -0.11203 C 0.00816 -0.11087 0.01302 -0.11157 0.01701 -0.10879 C 0.03264 -0.09675 0.03837 -0.06851 0.04375 -0.04791 C 0.04653 -0.02523 0.04844 -0.02175 0.04375 0.00325 C 0.03681 0.04075 -0.00625 0.04885 -0.02865 0.05209 C -0.03837 0.05047 -0.04844 0.05047 -0.05799 0.04723 C -0.06111 0.04653 -0.06354 0.04283 -0.06615 0.04028 C -0.06875 0.0375 -0.07326 0.03079 -0.07326 0.03079 C -0.07552 0.02315 -0.07639 0.01644 -0.0776 0.00811 C -0.08455 0.01436 -0.08819 0.02107 -0.0901 0.03195 C -0.08351 0.04375 -0.08611 0.0419 -0.0651 0.03079 C -0.04462 0.02014 -0.02535 0.00602 -0.00538 -0.00625 C 0.04601 -0.03819 0.09896 -0.07754 0.15538 -0.09189 C 0.18524 -0.11504 0.22535 -0.12013 0.25885 -0.12638 C 0.31024 -0.13587 0.36181 -0.14305 0.41319 -0.15138 C 0.44167 -0.14768 0.43438 -0.153 0.45451 -0.13842 C 0.46094 -0.13379 0.47326 -0.12407 0.47326 -0.12407 C 0.47483 -0.12037 0.47917 -0.11759 0.47865 -0.11342 C 0.47604 -0.09189 0.45799 -0.08101 0.44462 -0.07407 C 0.40903 -0.05555 0.37153 -0.05486 0.33385 -0.05023 C 0.30052 -0.05462 0.26667 -0.0574 0.24201 -0.09074 C 0.23924 -0.10023 0.23299 -0.10902 0.23385 -0.11921 C 0.23472 -0.12916 0.23438 -0.13958 0.23663 -0.14907 C 0.24427 -0.18101 0.27986 -0.22152 0.3026 -0.23125 C 0.31458 -0.23634 0.3276 -0.2368 0.3401 -0.23958 C 0.35503 -0.23842 0.37014 -0.23935 0.38472 -0.23587 C 0.40764 -0.23055 0.4309 -0.2162 0.45 -0.19907 C 0.45642 -0.19328 0.46128 -0.18449 0.46788 -0.1787 C 0.46875 -0.178 0.46962 -0.17708 0.47049 -0.17638 C 0.44861 -0.16828 0.46302 -0.17268 0.41424 -0.1787 C 0.32292 -0.19004 0.4158 -0.1831 0.32587 -0.18842 C 0.29375 -0.18518 0.26111 -0.18657 0.22951 -0.1787 C 0.22014 -0.17638 0.21319 -0.16574 0.20538 -0.15856 C 0.18264 -0.13726 0.16632 -0.12013 0.14913 -0.09074 C 0.14167 -0.07777 0.13681 -0.06226 0.12951 -0.04907 C 0.11927 -0.03032 0.10729 -0.01342 0.09635 0.00463 C 0.09167 0.01227 0.0875 0.02038 0.08299 0.02825 C 0.08177 0.03033 0.07951 0.03426 0.07951 0.03426 C 0.075 0.05973 0.09774 0.03704 0.11424 0.03079 C 0.12847 0.01875 0.1434 0.00811 0.15712 -0.00509 C 0.15903 -0.00694 0.15226 -0.00486 0.15 -0.0037 C 0.14635 -0.00162 0.14323 0.00163 0.1401 0.00463 C 0.11163 0.03195 0.10642 0.03797 0.08038 0.07709 C 0.03507 0.14538 -0.03351 0.22987 -0.04462 0.32963 C -0.04149 0.35047 -0.03767 0.34815 -0.0224 0.35209 C 0.05052 0.3294 0.13594 0.2588 0.18038 0.17709 C 0.18281 0.16598 0.18785 0.15533 0.1875 0.14375 C 0.18628 0.09977 0.17969 0.05718 0.14462 0.04723 C 0.13733 0.04538 0.12986 0.04676 0.1224 0.0463 C 0.0349 0.0882 -0.02743 0.2051 -0.06788 0.31297 C -0.07309 0.34514 -0.07101 0.36899 -0.04288 0.37963 C -0.03542 0.38241 -0.02743 0.38264 -0.01962 0.38426 C -0.00139 0.38264 0.01684 0.38288 0.0349 0.37963 C 0.09236 0.36922 0.14514 0.33195 0.19375 0.29237 C 0.21267 0.27732 0.22951 0.27269 0.24288 0.24746 C 0.25799 0.11413 0.21528 0.19075 0.4375 0.20325 C 0.45486 0.21042 0.47344 0.21528 0.48837 0.22963 C 0.49757 0.25718 0.45764 0.30163 0.45087 0.30811 C 0.4099 0.34746 0.36875 0.38473 0.31875 0.40093 C 0.28924 0.41042 0.26198 0.41088 0.23212 0.41297 C 0.18559 0.40788 0.18021 0.41551 0.15174 0.38195 C 0.13906 0.35047 0.16649 0.29676 0.17951 0.2713 C 0.2059 0.21968 0.23715 0.14723 0.28368 0.11968 C 0.29514 0.1132 0.30764 0.11135 0.31962 0.10695 C 0.35104 0.1132 0.38351 0.11343 0.41424 0.12593 C 0.42986 0.13218 0.44201 0.14838 0.45538 0.16158 C 0.48038 0.18588 0.50208 0.21366 0.51163 0.25325 C 0.5125 0.27246 0.51424 0.28288 0.50799 0.30325 C 0.49878 0.3338 0.46563 0.35857 0.44462 0.37107 C 0.38941 0.40417 0.32656 0.41204 0.26788 0.42709 C 0.23438 0.43565 0.20139 0.45093 0.16788 0.45788 C 0.16042 0.45093 0.15208 0.46112 0.14549 0.4676 C 0.12413 0.48843 0.1033 0.51042 0.08212 0.53195 C 0.03611 0.57848 -0.0375 0.69977 -0.0375 0.69977 C -0.04097 0.71227 -0.04583 0.72385 -0.04826 0.73658 C -0.04184 0.75371 -0.04444 0.7544 -0.02326 0.75463 C 0.00868 0.75487 0.04045 0.75139 0.0724 0.74977 C 0.12118 0.73797 0.19514 0.73195 0.2349 0.68658 C 0.25434 0.62338 0.2342 0.53241 0.18385 0.50788 C 0.17257 0.51019 0.16076 0.5095 0.15 0.51413 C 0.12517 0.52477 0.09028 0.57338 0.07413 0.59862 C 0.04323 0.64723 0.01458 0.69653 -0.01701 0.74375 C -0.03299 0.73519 -0.04601 0.69213 -0.0526 0.67362 C -0.05625 0.65209 -0.05868 0.63218 -0.05087 0.61158 C -0.03924 0.53288 -0.03594 0.42524 0.03125 0.39491 C 0.05747 0.41274 0.05052 0.40024 0.03576 0.46297 C 0.02396 0.5132 -0.00694 0.56968 -0.04115 0.59746 C -0.04479 0.60047 -0.05955 0.60348 -0.06424 0.60463 C -0.0842 0.59815 -0.09983 0.58704 -0.11076 0.56413 C -0.11285 0.54213 -0.10469 0.52639 -0.0974 0.50695 C -0.07448 0.44561 -0.06858 0.37107 -0.03299 0.31875 C -0.03872 0.30371 -0.04115 0.28866 -0.04375 0.27246 C -0.04288 0.25487 -0.04288 0.23727 -0.04115 0.21991 C -0.03872 0.19468 -0.01615 0.17547 -0.00087 0.16528 C 0.00017 0.14514 0.00191 0.12663 0.00538 0.10695 C 0.00729 0.09584 0.00955 0.08473 0.01163 0.07362 C 0.0125 0.06922 0.0125 0.06436 0.01424 0.06042 C 0.01875 0.05 0.01719 0.0551 0.01962 0.04491 C 0.0191 0.02477 0.02135 0.00394 0.01788 -0.01574 C 0.01753 -0.01805 0.01319 -0.01967 0.01163 -0.02037 C 0.00868 -0.00833 0.01493 -0.00648 0.00451 -0.0037 C 0.00417 -0.00254 0.00365 -0.00138 0.00365 -0.00023 C 0.00365 0.00139 0.00451 0.00625 0.00451 0.00463 C 0.00451 0.00093 0.00399 -0.00254 0.00365 -0.00625 C 0.0033 -0.00509 0.0033 -0.00347 0.0026 -0.00254 C 0.00191 -0.00138 3.33333E-6 -0.00023 3.33333E-6 -0.00023 " pathEditMode="relative" ptsTypes="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C -0.01163 0.01181 0.00417 -0.00347 -0.00711 0.00486 C -0.01909 0.01366 -0.0092 0.0088 -0.01597 0.01181 C -0.01805 0.01366 -0.021 0.01366 -0.02309 0.01551 C -0.02413 0.01644 -0.02638 0.02523 -0.02673 0.02616 C -0.02604 0.04421 -0.03055 0.05116 -0.01961 0.05602 C -0.01215 0.05394 -0.00434 0.05394 0.00278 0.05 C 0.00973 0.04606 0.01511 0.03843 0.02153 0.03333 C 0.04063 0.01806 0.04046 0.01852 0.05365 0.01065 C 0.06928 -0.02407 0.04462 -0.0588 0.02066 -0.06667 C -0.02361 -0.0625 -0.05468 -0.0456 -0.08298 0.00347 C -0.09479 0.02384 -0.10243 0.03981 -0.1125 0.05949 C -0.1151 0.06458 -0.1184 0.06944 -0.12048 0.075 C -0.121 0.07662 -0.12135 0.07847 -0.12222 0.07986 C -0.12291 0.08102 -0.12604 0.08264 -0.125 0.08218 C -0.12274 0.08125 -0.12083 0.07963 -0.11875 0.07847 C -0.11423 0.1044 -0.10816 0.12963 -0.10434 0.15602 C -0.10312 0.18241 -0.10156 0.19074 -0.11059 0.22153 C -0.12222 0.26111 -0.18194 0.29769 -0.20972 0.30949 C -0.2302 0.31829 -0.27222 0.33102 -0.27222 0.33102 C -0.30399 0.32755 -0.31128 0.33426 -0.3302 0.31551 C -0.33888 0.29352 -0.32326 0.25463 -0.31875 0.23681 C -0.30972 0.20116 -0.28593 0.15671 -0.26145 0.13681 C -0.23993 0.11944 -0.22847 0.1213 -0.20347 0.11667 C -0.15 0.12824 -0.1243 0.12245 -0.09461 0.17986 C -0.09322 0.18634 -0.08888 0.20556 -0.08923 0.21319 C -0.09479 0.31366 -0.18993 0.32245 -0.24809 0.33218 C -0.26822 0.32847 -0.27257 0.32986 -0.28923 0.32014 C -0.29392 0.31736 -0.29982 0.31204 -0.30347 0.30718 C -0.30486 0.30532 -0.3059 0.30324 -0.30711 0.30116 C -0.30781 0.3 -0.30902 0.2963 -0.30885 0.29769 C -0.30434 0.3287 -0.2677 0.35046 -0.24809 0.35602 C -0.23767 0.35903 -0.22673 0.35764 -0.21597 0.35833 C -0.16267 0.35116 -0.11145 0.34444 -0.06145 0.31782 C -0.04687 0.31019 -0.03055 0.30162 -0.02309 0.28218 C -0.0151 0.21644 -0.06024 0.1713 -0.09548 0.13819 C -0.11458 0.14491 -0.1309 0.16366 -0.14548 0.18102 C -0.16788 0.20764 -0.19166 0.24861 -0.19809 0.28935 C -0.19687 0.29653 -0.19757 0.30463 -0.19461 0.31065 C -0.18819 0.32361 -0.16441 0.32384 -0.15798 0.325 C -0.1309 0.32106 -0.10364 0.31921 -0.07673 0.31319 C -0.0177 0.3 0.03716 0.26597 0.0974 0.26181 C 0.10417 0.26227 0.11112 0.26204 0.11789 0.26319 C 0.12171 0.26389 0.1191 0.27431 0.11702 0.27847 C 0.11146 0.28981 0.09428 0.29977 0.0875 0.30347 C 0.00973 0.34699 -0.06128 0.37662 -0.14548 0.38565 C -0.1875 0.38287 -0.20034 0.39097 -0.22847 0.37269 C -0.23229 0.36435 -0.23298 0.35764 -0.23385 0.34769 C -0.23263 0.33819 -0.23211 0.32847 -0.2302 0.31898 C -0.2276 0.30579 -0.22013 0.29352 -0.22048 0.27986 C -0.22066 0.275 -0.2276 0.27731 -0.23125 0.27616 C -0.26458 0.25069 -0.29132 0.23218 -0.31423 0.19051 C -0.31632 0.1787 -0.3177 0.17824 -0.3125 0.16435 C -0.30572 0.14606 -0.29757 0.1294 -0.2901 0.11181 C -0.28038 0.08889 -0.27829 0.05926 -0.26423 0.04051 C -0.26163 0.03704 -0.2585 0.0338 -0.25625 0.02986 C -0.25572 0.02894 -0.25798 0.03079 -0.25885 0.03102 C -0.26093 0.03148 -0.26302 0.03171 -0.2651 0.03218 C -0.2684 0.03171 -0.27291 0.03449 -0.275 0.03102 C -0.27656 0.02824 -0.27343 0.02384 -0.27135 0.02153 C -0.25885 0.00694 -0.2467 -0.00856 -0.23211 -0.01898 C -0.18125 -0.05579 -0.15555 -0.06921 -0.09809 -0.07847 C -0.08368 -0.07662 -0.06579 -0.07685 -0.05173 -0.07014 C -0.04583 -0.07801 -0.05382 -0.08333 -0.05798 -0.09051 C -0.06562 -0.1037 -0.07395 -0.11667 -0.0802 -0.13102 C -0.08819 -0.14931 -0.09722 -0.17083 -0.11145 -0.18218 C -0.11614 -0.18588 -0.12309 -0.18773 -0.12847 -0.18935 C -0.13524 -0.18819 -0.14236 -0.18843 -0.14895 -0.18565 C -0.15434 -0.18333 -0.17066 -0.16412 -0.17309 -0.16065 C -0.19149 -0.13542 -0.20382 -0.1088 -0.2151 -0.07731 C -0.21597 -0.07176 -0.21805 -0.0662 -0.2177 -0.06065 C -0.21406 -0.01134 -0.19878 -0.0169 -0.16684 -0.01065 C -0.12361 -0.01597 -0.08541 -0.02963 -0.04375 -0.04514 C -0.02066 -0.05394 0.00209 -0.06042 0.02327 -0.07616 C 0.02952 -0.08704 0.02362 -0.10324 0.01615 -0.11181 C -0.00937 -0.14167 -0.02621 -0.15486 -0.05711 -0.16667 C -0.06892 -0.16505 -0.08107 -0.16505 -0.0927 -0.16181 C -0.10052 -0.15972 -0.12708 -0.14282 -0.13385 -0.13819 C -0.13941 -0.13426 -0.16718 -0.1125 -0.17309 -0.10602 C -0.18333 -0.09491 -0.18993 -0.07894 -0.19809 -0.06551 C -0.2092 -0.04699 -0.21944 -0.02963 -0.2276 -0.00833 C -0.23211 0.0537 -0.18871 0.06181 -0.1526 0.06667 C -0.11284 0.0625 -0.07899 0.05833 -0.04097 0.04514 C -0.01979 0.03773 -0.00156 0.03356 0.00903 0.00602 C 0.01407 -0.02569 0.00868 -0.04769 -0.00173 -0.07731 C -0.01336 -0.11065 -0.03107 -0.17639 -0.05972 -0.19884 C -0.06632 -0.20417 -0.07465 -0.20532 -0.08211 -0.20718 C -0.08663 -0.20671 -0.09149 -0.20856 -0.09548 -0.20602 C -0.121 -0.19051 -0.13385 -0.14329 -0.1401 -0.11065 C -0.14392 -0.06481 -0.14218 -0.0169 -0.1052 7.40741E-7 C -0.09618 0.00417 -0.08628 0.00347 -0.07673 0.00486 C -0.03906 0.00069 0.01303 -0.00648 0.025 -0.06435 C 0.02535 -0.06782 0.02362 -0.07639 0.02605 -0.075 C 0.02882 -0.07338 0.02639 -0.06713 0.02691 -0.06319 C 0.02848 -0.05046 0.03073 -0.0375 0.03316 -0.025 C 0.03403 -0.01319 0.03976 0.01412 0.02865 0.01898 C 0.02622 0.0213 0.02066 0.02384 0.02066 0.02384 C 0.0165 0.02338 0.01216 0.02407 0.00816 0.02269 C 0.00608 0.02199 0.00278 0.01782 0.00278 0.01782 C 0.00139 0.01227 -0.00382 0.00509 -8.33333E-7 7.40741E-7 Z " pathEditMode="relative" ptsTypes="f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omb_Exploding-Sound_Explorer-6825648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9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metal burns with a bright flame?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609600"/>
            <a:ext cx="3048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Copper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43400" y="609600"/>
            <a:ext cx="3048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Iron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2057400"/>
            <a:ext cx="30480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Manganese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2057400"/>
            <a:ext cx="30480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Magnesium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C -0.00712 -0.00879 -0.01424 0.00162 -0.02066 0.00718 C -0.02379 0.00996 -0.02605 0.01435 -0.02865 0.01783 C -0.02987 0.01945 -0.0323 0.02269 -0.0323 0.02269 C -0.03907 0.04121 -0.04462 0.05926 -0.04653 0.07986 C -0.04618 0.0882 -0.04671 0.09653 -0.04566 0.10486 C -0.04445 0.11482 -0.02934 0.1169 -0.02414 0.11921 C -0.01233 0.11806 -0.00035 0.11736 0.01145 0.11551 C 0.02656 0.1132 0.03993 0.10625 0.0552 0.10486 C 0.06649 0.10232 0.07812 0.10023 0.08923 0.09537 C 0.09496 0.09283 0.09913 0.08773 0.1052 0.08588 C 0.1177 0.08195 0.13107 0.08148 0.14375 0.07986 C 0.15468 0.08056 0.16579 0.08033 0.17673 0.08218 C 0.18906 0.08426 0.20243 0.0963 0.21336 0.10371 C 0.21666 0.10972 0.21875 0.11181 0.22048 0.11921 C 0.22204 0.13982 0.22638 0.15695 0.21145 0.16921 C 0.20382 0.16181 0.19114 0.15972 0.18211 0.15718 C 0.16927 0.15787 0.15659 0.15833 0.14375 0.15949 C 0.13576 0.16019 0.13177 0.16991 0.125 0.17269 C 0.11579 0.17662 0.10573 0.17639 0.09635 0.17986 C 0.09027 0.18218 0.0842 0.18472 0.07829 0.1882 C 0.07343 0.19121 0.06406 0.19884 0.06406 0.19884 C 0.06024 0.2213 0.0809 0.24375 0.0927 0.25371 C 0.12986 0.28519 0.17864 0.28773 0.22135 0.28935 C 0.24878 0.28727 0.26632 0.29421 0.28559 0.27269 C 0.29288 0.25394 0.28715 0.24908 0.28125 0.225 C 0.28437 0.2125 0.31284 0.19977 0.31875 0.19653 C 0.34878 0.18009 0.3776 0.16991 0.40972 0.16551 C 0.4467 0.17083 0.45798 0.16019 0.46875 0.20255 C 0.45989 0.24167 0.45902 0.23773 0.44097 0.26667 C 0.43333 0.27917 0.42621 0.29213 0.41875 0.30486 C 0.41371 0.31343 0.40555 0.31759 0.39895 0.32384 C 0.36996 0.35139 0.3302 0.34838 0.29635 0.35 C 0.2684 0.34908 0.23593 0.35185 0.20711 0.34421 C 0.20104 0.34051 0.19739 0.33727 0.1927 0.33102 C 0.18645 0.31343 0.19323 0.28958 0.19895 0.27384 C 0.23802 0.16736 0.25382 0.10833 0.31059 0.03588 C 0.31632 0.02847 0.33541 0.02824 0.3427 0.02755 C 0.35816 0.0294 0.37395 0.02824 0.38923 0.03333 C 0.45017 0.05394 0.48993 0.12871 0.50625 0.20486 C 0.50451 0.22546 0.50434 0.24653 0.50086 0.26667 C 0.49166 0.32037 0.44444 0.35347 0.40885 0.36551 C 0.32013 0.39514 0.22882 0.39051 0.13836 0.40116 C 0.08906 0.37708 0.05416 0.35671 0.00086 0.34653 C -0.01875 0.34954 -0.03889 0.35 -0.05816 0.35602 C -0.06511 0.35787 -0.07084 0.36528 -0.07691 0.37037 C -0.10209 0.39167 -0.11511 0.42269 -0.12605 0.45833 C -0.12726 0.47408 -0.12848 0.47824 -0.1224 0.49653 C -0.11233 0.52685 -0.06875 0.52338 -0.05 0.525 C 0.02743 0.51921 -0.00868 0.525 0.05885 0.50949 C 0.07448 0.50579 0.08715 0.4963 0.10156 0.48935 C 0.10694 0.48681 0.1177 0.48218 0.1177 0.48218 C 0.11336 0.51181 0.11458 0.55371 0.13385 0.57384 C 0.14861 0.58912 0.16024 0.58773 0.1776 0.59051 C 0.19878 0.58704 0.21996 0.58449 0.24097 0.57986 C 0.28437 0.57037 0.26336 0.56945 0.3052 0.55602 C 0.32725 0.54884 0.35052 0.54792 0.37309 0.54283 C 0.37829 0.54514 0.39132 0.54306 0.38923 0.55 C 0.38611 0.56019 0.37413 0.55903 0.36684 0.5632 C 0.32864 0.58426 0.29253 0.60139 0.25173 0.61204 C 0.21406 0.6088 0.20538 0.61968 0.18472 0.59653 C 0.17465 0.56412 0.19166 0.54236 0.21145 0.525 C 0.24739 0.49329 0.28263 0.47986 0.325 0.47153 C 0.34913 0.47269 0.37326 0.4713 0.39704 0.475 C 0.41163 0.47732 0.43454 0.49722 0.44722 0.50833 C 0.44635 0.51343 0.44618 0.51898 0.44444 0.52384 C 0.44357 0.52662 0.4335 0.53982 0.43298 0.54051 C 0.40937 0.56921 0.38281 0.58843 0.35069 0.59653 C 0.34323 0.59838 0.33541 0.59884 0.32743 0.6 C 0.28923 0.59908 0.20711 0.60671 0.16875 0.56435 C 0.14461 0.5375 0.13559 0.49259 0.12222 0.45718 C 0.09965 0.39746 0.09982 0.4125 0.08211 0.33704 C 0.07882 0.32292 0.07812 0.30625 0.07395 0.29283 C 0.06128 0.25116 0.04027 0.21134 0.03385 0.16667 C 0.03298 0.1507 0.0302 0.13634 0.02934 0.12037 C 0.02829 0.07292 0.03038 0.09398 0.025 0.05718 C 0.02361 0.04815 0.02135 0.02986 0.02135 0.02986 C 0.021 0.025 0.0217 0.02014 0.02048 0.01551 C 0.01996 0.01366 0.01805 0.0132 0.01684 0.01204 C 0.01354 0.00926 0.00885 0.00602 0.00625 0.00255 C 0.00486 0.0007 0.00451 -0.00347 0.0026 -0.00347 C 0.00138 -0.00347 0.00086 -0.00116 8.33333E-7 -1.85185E-6 Z " pathEditMode="relative" ptsTypes="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C -0.02291 -0.00579 -0.05937 0.02153 -0.07413 0.04398 C -0.07743 0.04907 -0.09132 0.08079 -0.09739 0.08333 C -0.11215 0.0963 -0.0934 0.08055 -0.14201 0.08796 C -0.17187 0.09259 -0.20156 0.10903 -0.22951 0.12268 C -0.23524 0.12824 -0.24114 0.13333 -0.24653 0.13935 C -0.25399 0.14768 -0.26146 0.16088 -0.26962 0.16898 C -0.27465 0.16296 -0.27187 0.16481 -0.28212 0.17731 C -0.30312 0.20301 -0.32291 0.23241 -0.33576 0.26667 C -0.34635 0.33843 -0.30399 0.35509 -0.26076 0.35718 C -0.23229 0.35255 -0.1934 0.34907 -0.17326 0.31782 C -0.16337 0.28611 -0.16614 0.25532 -0.16528 0.22014 C -0.15052 0.22222 -0.13819 0.22523 -0.12413 0.23102 C -0.11024 0.24444 -0.09913 0.25995 -0.08923 0.27847 C -0.08594 0.29305 -0.07969 0.32801 -0.09653 0.33333 C -0.0993 0.33426 -0.0941 0.32639 -0.09201 0.32384 C -0.0809 0.31111 -0.06875 0.3 -0.05712 0.28796 C -0.04444 0.275 -0.02882 0.26829 -0.01423 0.25949 C 0.03577 0.22917 0.08108 0.21366 0.13577 0.21065 C 0.16493 0.21736 0.18924 0.2243 0.21077 0.25231 C 0.22535 0.31204 0.15243 0.32338 0.12413 0.32616 C 0.10938 0.32778 0.09445 0.32778 0.07952 0.32847 C 0.02066 0.31968 -0.00017 0.33009 -0.03489 0.275 C -0.03715 0.2669 -0.04149 0.2544 -0.04114 0.24514 C -0.03889 0.18287 0.00122 0.11088 0.04636 0.09282 C 0.0559 0.09676 0.0665 0.09768 0.075 0.10463 C 0.09584 0.12199 0.1158 0.17338 0.12327 0.20463 C 0.125 0.22083 0.1099 0.23218 0.1 0.23796 C 0.06146 0.26042 0.01719 0.26782 -0.02413 0.27268 C -0.07951 0.27176 -0.11979 0.27245 -0.17239 0.27384 C -0.20295 0.27755 -0.23229 0.28426 -0.25903 0.30602 C -0.27205 0.31667 -0.28125 0.33403 -0.29028 0.35 C -0.2934 0.36389 -0.2941 0.36389 -0.29375 0.38102 C -0.29271 0.43171 -0.29913 0.47593 -0.25625 0.48449 C -0.22309 0.47893 -0.20347 0.47315 -0.17413 0.45347 C -0.15052 0.42037 -0.14566 0.39954 -0.13576 0.35602 C -0.13021 0.30347 -0.12118 0.18356 -0.17673 0.17014 C -0.22083 0.17662 -0.24201 0.20347 -0.26875 0.25116 C -0.31198 0.32801 -0.34705 0.37037 -0.36701 0.44884 C -0.36788 0.45856 -0.36962 0.46759 -0.37048 0.47731 C -0.36996 0.48611 -0.37031 0.49491 -0.36875 0.50347 C -0.3684 0.50532 -0.36632 0.50579 -0.36528 0.50718 C -0.35677 0.51736 -0.3533 0.51782 -0.34114 0.51898 C -0.27847 0.50648 -0.21927 0.48843 -0.16423 0.44514 C -0.1566 0.43287 -0.14739 0.42199 -0.14114 0.40833 C -0.13472 0.39398 -0.13472 0.37477 -0.12673 0.3618 C -0.12413 0.35741 -0.1184 0.36343 -0.11423 0.36435 C -0.09757 0.36829 -0.09809 0.36921 -0.07864 0.37963 C -0.04028 0.40046 0.00938 0.42708 0.02413 0.48333 C 0.0224 0.49398 0.0224 0.50555 0.01875 0.51551 C 0.01389 0.52893 0.0059 0.53241 -0.00278 0.53796 C -0.00694 0.54074 -0.01267 0.54213 -0.01701 0.54282 C -0.02413 0.54398 -0.03837 0.54514 -0.03837 0.54514 C -0.05816 0.55139 -0.07899 0.5537 -0.09913 0.55602 C -0.1243 0.55324 -0.13923 0.55856 -0.15173 0.53102 C -0.15555 0.5088 -0.15694 0.50579 -0.15087 0.47268 C -0.14375 0.43426 -0.12222 0.37106 -0.09739 0.3463 C -0.08264 0.3 -0.06493 0.25417 -0.05173 0.20718 C -0.04583 0.18634 -0.0401 0.15694 -0.02778 0.14051 C -0.02222 0.10579 -0.01545 0.06968 -0.00087 0.03935 C 0.00226 0.02616 0.0007 0.03449 -0.00087 0.00463 C -0.00104 -0.00023 -0.00312 0.00208 -1.94444E-6 3.7037E-7 Z " pathEditMode="relative" ptsTypes="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3.33333E-6 C -0.01249 0.00069 -0.04374 0.00069 -0.05885 0.00717 C -0.08419 0.01805 -0.09808 0.03472 -0.11874 0.0537 C -0.11996 0.05856 -0.12152 0.06273 -0.12221 0.06782 C -0.11996 0.09977 -0.09826 0.10416 -0.0776 0.10602 C -0.03836 0.10069 -0.00017 0.08171 0.03838 0.07037 C 0.09463 0.0537 0.15261 0.04907 0.2099 0.04653 C 0.25869 0.05 0.26199 0.04745 0.29549 0.06065 C 0.29949 0.06389 0.3014 0.0669 0.30452 0.07153 C 0.31286 0.12708 0.25643 0.14375 0.22779 0.14884 C 0.21529 0.15115 0.20279 0.15139 0.19029 0.15231 C 0.17657 0.15347 0.16286 0.15393 0.14914 0.15486 C 0.09914 0.15231 0.03525 0.1669 -0.01249 0.13102 C -0.01718 0.12361 -0.01996 0.11736 -0.02221 0.10833 C -0.01701 0.06504 -0.02239 0.09328 0.00626 0.02986 C 0.03699 -0.03797 0.09497 -0.10556 0.15539 -0.11783 C 0.17154 -0.12107 0.1882 -0.11852 0.20452 -0.11898 C 0.22084 -0.11621 0.23786 -0.1169 0.25365 -0.11065 C 0.30417 -0.09051 0.35261 -0.02639 0.36424 0.04282 C 0.36147 0.08611 0.36581 0.12153 0.32865 0.1287 C 0.33838 0.14815 0.34254 0.16782 0.34827 0.19051 C 0.35678 0.26319 0.35435 0.35092 0.29549 0.38333 C 0.27136 0.39653 0.26303 0.39467 0.23664 0.39768 C 0.20695 0.3949 0.16824 0.3993 0.14115 0.375 C 0.13334 0.36782 0.12154 0.34907 0.11789 0.34051 C 0.11459 0.33287 0.11042 0.32592 0.10799 0.31782 C 0.10695 0.31435 0.10765 0.30926 0.10539 0.30717 C 0.104 0.30578 0.10174 0.30648 0.10001 0.30602 C 0.079 0.31828 0.06824 0.34722 0.05626 0.37153 C 0.05365 0.37685 0.04949 0.38055 0.04654 0.38565 C 0.04515 0.39398 0.04411 0.39653 0.04654 0.40717 C 0.04758 0.4118 0.05834 0.42407 0.06077 0.42615 C 0.07501 0.43842 0.09237 0.44537 0.10904 0.44768 C 0.12206 0.44606 0.13525 0.44583 0.14827 0.44282 C 0.17865 0.43565 0.20921 0.41528 0.23664 0.39653 C 0.25574 0.38333 0.27727 0.37083 0.29289 0.35 C 0.3007 0.30879 0.34532 0.27847 0.37327 0.27037 C 0.38178 0.26782 0.39046 0.26782 0.39914 0.26666 C 0.41372 0.26898 0.42865 0.26875 0.44289 0.27384 C 0.46251 0.28102 0.48143 0.30532 0.48924 0.32986 C 0.49567 0.38796 0.43577 0.38032 0.40799 0.38333 C 0.40452 0.38287 0.37275 0.38171 0.36251 0.37615 C 0.35852 0.37407 0.34341 0.35879 0.34115 0.35602 C 0.31945 0.33078 0.30279 0.30833 0.29115 0.27268 C 0.28977 0.25671 0.2915 0.24444 0.29654 0.22986 C 0.28074 0.20231 0.26546 0.17361 0.25001 0.14537 C 0.24115 0.12916 0.23786 0.11481 0.22414 0.10602 C 0.21338 0.08842 0.22206 0.10162 0.19376 0.07268 C 0.16806 0.04653 0.15157 0.03565 0.12414 0.02153 C 0.11233 0.02453 0.11008 0.01875 0.09827 0.01782 C 0.08612 0.0169 0.07379 0.0162 0.06164 0.01551 C 0.05661 0.01389 0.05174 0.00972 0.0474 0.00602 C 0.04602 0.00486 0.04549 0.00139 0.04376 0.00115 C 0.03664 3.33333E-6 0.02952 0.00046 0.0224 3.33333E-6 C 0.01529 -0.00301 0.00747 3.33333E-6 5.27778E-6 3.33333E-6 Z " pathEditMode="relative" ptsTypes="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4815 C -0.00208 -0.03819 -0.00243 -0.02824 -0.00382 -0.01852 C -0.0052 -0.0088 -0.01059 0.00324 -0.01458 0.01111 C -0.03246 0.04861 -0.05 0.0581 -0.08073 0.07199 C -0.08802 0.07523 -0.09323 0.07894 -0.10121 0.08032 C -0.11545 0.08565 -0.10937 0.08403 -0.11909 0.08634 C -0.12361 0.08565 -0.13003 0.09005 -0.13246 0.08519 C -0.13906 0.0713 -0.11475 0.01945 -0.11284 0.01482 C -0.09826 -0.02083 -0.07656 -0.06898 -0.04496 -0.07801 C -0.03993 -0.07708 -0.03472 -0.07731 -0.02968 -0.07546 C -0.01718 -0.07106 -0.01024 -0.05255 -0.00659 -0.03773 C -0.00399 -0.0081 -0.01128 0.01273 -0.01909 0.03843 C -0.02118 0.04537 -0.02274 0.05232 -0.02448 0.05903 C -0.02552 0.06273 -0.02691 0.0669 -0.02795 0.07083 C -0.02847 0.07292 -0.02968 0.07801 -0.02968 0.07801 C -0.01805 0.08843 0.00209 0.07245 0.01216 0.06366 C 0.04045 0.03889 0.07848 0.00787 0.08907 -0.03773 C 0.08542 -0.0588 0.08698 -0.06204 0.07032 -0.08032 C 0.04341 -0.10972 0.0573 -0.09676 0.02917 -0.11968 C 0.01198 -0.13403 -0.01944 -0.13495 -0.03871 -0.1375 C -0.05659 -0.13565 -0.07465 -0.13611 -0.09218 -0.13148 C -0.1 -0.12963 -0.11336 -0.11389 -0.11909 -0.10532 C -0.1217 -0.10139 -0.12795 -0.09468 -0.12795 -0.09468 C -0.13541 -0.08009 -0.15364 -0.08125 -0.16545 -0.07801 C -0.17743 -0.07477 -0.18941 -0.0713 -0.20121 -0.06713 C -0.25017 -0.04954 -0.29479 -0.02338 -0.34045 0.00532 C -0.35989 0.01759 -0.37517 0.02778 -0.39045 0.04792 C -0.40347 0.02083 -0.38003 -0.00324 -0.36823 -0.02083 C -0.35173 -0.0456 -0.33645 -0.06319 -0.31093 -0.06597 C -0.30017 -0.06319 -0.28906 -0.06273 -0.27882 -0.05764 C -0.26319 -0.05 -0.25972 -0.02176 -0.25573 -0.00417 C -0.25729 0.02593 -0.25399 0.0963 -0.28507 0.10278 C -0.31423 0.09977 -0.32413 0.09907 -0.34757 0.07894 C -0.35139 0.0713 -0.35156 0.06644 -0.35295 0.05787 C -0.34895 0.01597 -0.34687 0.03982 -0.36198 0.01968 C -0.37239 -0.01157 -0.37465 -0.0294 -0.36996 -0.06713 C -0.36805 -0.08264 -0.35503 -0.10903 -0.35034 -0.12199 C -0.32361 -0.19583 -0.36632 -0.10093 -0.30746 -0.22546 C -0.29652 -0.24838 -0.28715 -0.26921 -0.26996 -0.2838 C -0.26423 -0.2831 -0.2585 -0.28333 -0.25295 -0.28148 C -0.24826 -0.27986 -0.24409 -0.27593 -0.23958 -0.27315 C -0.23455 -0.26991 -0.21944 -0.26991 -0.21632 -0.26968 C -0.19774 -0.26667 -0.19288 -0.27292 -0.18698 -0.25417 C -0.18906 -0.24236 -0.1901 -0.23009 -0.19323 -0.21852 C -0.19618 -0.20764 -0.21024 -0.1963 -0.20468 -0.1875 C -0.19757 -0.17639 -0.18264 -0.18588 -0.1717 -0.18518 C -0.14826 -0.17384 -0.11389 -0.16366 -0.09948 -0.13403 C -0.09757 -0.11921 -0.10104 -0.10671 -0.10746 -0.09468 C -0.0927 -0.08866 -0.14375 -0.09097 -0.14496 -0.09097 C -0.16823 -0.08634 -0.19739 -0.08194 -0.21718 -0.0625 C -0.23194 -0.04815 -0.23507 -0.03981 -0.24583 -0.02315 C -0.25156 0.00301 -0.25451 0.0375 -0.22968 0.04699 C -0.22361 0.04931 -0.21718 0.04954 -0.21093 0.05046 C -0.15191 0.04074 -0.09913 0.00857 -0.04496 -0.02315 C -0.01909 -0.03819 0.00504 -0.05602 0.03368 -0.0588 C 0.05365 -0.05694 0.06077 -0.06481 0.0658 -0.04468 C 0.04601 0.01829 -0.00399 0.0375 -0.05121 0.03982 C -0.08524 0.03357 -0.11875 0.02361 -0.14583 -0.00648 C -0.16076 -0.02292 -0.17621 -0.05486 -0.19757 -0.0588 C -0.20295 -0.0581 -0.2085 -0.05833 -0.21371 -0.05648 C -0.23698 -0.04861 -0.25034 -0.00046 -0.25833 0.02685 C -0.26128 0.04722 -0.2717 0.09583 -0.2592 0.1125 C -0.25312 0.1206 -0.24375 0.12153 -0.23593 0.12315 C -0.22205 0.1206 -0.20729 0.12222 -0.19409 0.11597 C -0.16319 0.10139 -0.16666 0.05486 -0.17621 0.1412 C -0.17482 0.18218 -0.18125 0.20463 -0.15034 0.21482 C -0.13194 0.21181 -0.12639 0.21482 -0.11632 0.19699 C -0.09652 0.21551 -0.0835 0.24051 -0.07534 0.27083 C -0.07725 0.28357 -0.07951 0.29838 -0.08698 0.30787 C -0.096 0.31898 -0.10885 0.32037 -0.11996 0.32546 C -0.12448 0.33171 -0.1309 0.33171 -0.13698 0.33403 C -0.15 0.33889 -0.14166 0.33519 -0.15295 0.34236 C -0.16597 0.35046 -0.15625 0.34282 -0.16909 0.35417 C -0.16996 0.35486 -0.1717 0.35648 -0.1717 0.35648 C -0.16736 0.36551 -0.17291 0.35648 -0.1592 0.35648 C -0.15798 0.35648 -0.15781 0.35926 -0.15659 0.36019 C -0.15468 0.36157 -0.15243 0.36181 -0.15034 0.36227 C -0.13784 0.3662 -0.12465 0.3662 -0.11198 0.36852 C -0.09739 0.37454 -0.11198 0.36875 -0.07257 0.37083 C -0.0559 0.37176 -0.03923 0.37431 -0.02257 0.3757 C -0.02135 0.37616 -0.01944 0.37523 -0.01909 0.37685 C -0.01788 0.38241 -0.021 0.38426 -0.02343 0.38634 C -0.02725 0.38495 -0.02968 0.38079 -0.03333 0.38009 C -0.04288 0.37894 -0.05243 0.37801 -0.06198 0.37685 C -0.07361 0.36991 -0.08385 0.36227 -0.0967 0.36019 C -0.1052 0.35671 -0.11684 0.36389 -0.12534 0.36713 C -0.12725 0.37107 -0.12795 0.38009 -0.12795 0.38009 " pathEditMode="relative" ptsTypes="ffffffffffffffffffffffffffff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Which metal carbonate is the least stable?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609600"/>
            <a:ext cx="2667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Sodium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2971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Magnesium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2057400"/>
            <a:ext cx="2667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Copper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2057400"/>
            <a:ext cx="2667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calcium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4769 C -0.0257 -0.04051 -0.03282 -0.03218 -0.06129 -0.01204 C -0.07604 -0.00162 -0.09028 0.00718 -0.10243 0.02245 C -0.10608 0.04259 -0.09219 0.06782 -0.07657 0.07245 C -0.05938 0.07755 -0.06893 0.07569 -0.04792 0.07731 C -0.0158 0.07361 0.01632 0.06574 0.04496 0.04514 C 0.05382 0.03889 0.06823 0.02685 0.07448 0.01643 C 0.07691 0.0125 0.07777 0.00509 0.08159 0.00463 C 0.15086 -0.00394 0.21718 -0.03426 0.28593 -0.04537 C 0.30573 -0.04861 0.32586 -0.04699 0.34583 -0.04769 C 0.36284 -0.03657 0.3809 -0.03194 0.39757 -0.01921 C 0.42187 -0.00069 0.44375 0.02407 0.46198 0.05231 C 0.47187 0.09259 0.43038 0.1162 0.4092 0.12847 C 0.35885 0.15787 0.3 0.17569 0.24496 0.17847 C 0.22378 0.18194 0.20295 0.18426 0.18159 0.18565 C 0.16076 0.18518 0.1184 0.20625 0.11909 0.17847 C 0.11927 0.16921 0.12396 0.15972 0.1217 0.15093 C 0.12066 0.14699 0.1158 0.15324 0.11284 0.15463 C 0.10625 0.15764 0.09965 0.16018 0.09323 0.16412 C 0.08489 0.16921 0.03021 0.20579 0.0217 0.21412 C -0.01632 0.25139 -0.02743 0.26412 -0.05052 0.30579 C -0.05417 0.31227 -0.05747 0.31898 -0.06042 0.32593 C -0.06337 0.33287 -0.06841 0.34745 -0.06841 0.34745 C -0.06893 0.35185 -0.07101 0.35625 -0.07032 0.36065 C -0.06545 0.39282 -0.04219 0.39236 -0.02205 0.39745 C 0.00243 0.39583 0.02691 0.39606 0.05121 0.39259 C 0.09843 0.38565 0.17222 0.34444 0.19948 0.28912 C 0.2092 0.26944 0.21146 0.25602 0.21718 0.23426 C 0.22222 0.18426 0.22586 0.11597 0.19218 0.08079 C 0.18142 0.06968 0.1684 0.06991 0.15573 0.06759 C 0.07396 0.07847 0.03975 0.13912 -0.01667 0.21528 C -0.02813 0.23079 -0.03889 0.24722 -0.04792 0.26528 C -0.0592 0.28796 -0.06754 0.31296 -0.07743 0.33681 C -0.07934 0.34167 -0.08195 0.34606 -0.08368 0.35093 C -0.08559 0.35625 -0.08802 0.36759 -0.08802 0.36759 C -0.08716 0.37708 -0.0875 0.38704 -0.08542 0.3963 C -0.07986 0.42014 -0.05261 0.4331 -0.03802 0.44143 C -0.02049 0.43866 -0.00261 0.43819 0.01458 0.4331 C 0.08003 0.41389 0.15208 0.3294 0.18159 0.25093 C 0.18281 0.24259 0.18611 0.23426 0.18507 0.22593 C 0.17569 0.15069 0.18906 0.06528 0.13246 0.04398 C 0.12482 0.0412 0.11701 0.04074 0.1092 0.03912 C 0.10486 0.03958 0.06267 0.03796 0.05295 0.05231 C 0.146 0.07083 -0.01372 0.03981 0.30034 0.06296 C 0.32343 0.06458 0.35503 0.09491 0.37534 0.11296 C 0.39635 0.1588 0.33541 0.19861 0.31198 0.21412 C 0.23455 0.26505 0.14583 0.2919 0.06007 0.30231 C 0.03871 0.29768 0.02552 0.30162 0.01284 0.28079 C 0.01007 0.24329 0.0276 0.21343 0.04496 0.18681 C 0.13194 0.05278 0.21771 0.04074 0.3467 -0.0037 C 0.39705 0.01412 0.4283 0.0662 0.43958 0.13194 C 0.42534 0.24954 0.3151 0.25833 0.24496 0.26759 C 0.23159 0.26944 0.21805 0.27083 0.20468 0.27245 C 0.17673 0.26713 0.16371 0.27199 0.14757 0.24514 C 0.13923 0.21042 0.14687 0.18241 0.16093 0.15231 C 0.19236 0.08542 0.2467 0.03634 0.30468 0.02014 C 0.32135 0.01551 0.33871 0.0169 0.35573 0.01528 C 0.37239 0.01875 0.38975 0.01852 0.40573 0.02593 C 0.44409 0.04375 0.48194 0.08588 0.4967 0.13681 C 0.49878 0.175 0.48958 0.2169 0.47448 0.24977 C 0.46927 0.26111 0.46093 0.26921 0.45468 0.27963 C 0.44861 0.28981 0.44878 0.29444 0.43958 0.30093 C 0.41406 0.31875 0.38003 0.3213 0.35208 0.32245 C 0.3 0.32477 0.24791 0.32569 0.19583 0.32731 C 0.14948 0.40417 0.14218 0.48773 0.12534 0.58426 C 0.12621 0.59699 0.12569 0.60995 0.12795 0.62245 C 0.13628 0.66921 0.17621 0.67222 0.20468 0.67847 C 0.26892 0.675 0.32656 0.67755 0.38246 0.63426 C 0.39027 0.61944 0.39392 0.61065 0.39583 0.59259 C 0.38611 0.52407 0.37274 0.43333 0.31718 0.40579 C 0.29184 0.39329 0.29809 0.39653 0.27083 0.39514 C 0.22899 0.39977 0.22812 0.39699 0.1967 0.42361 C 0.1875 0.41296 0.17882 0.40139 0.16909 0.39143 C 0.16128 0.38356 0.1533 0.37616 0.14583 0.36759 C 0.14392 0.36551 0.10434 0.30926 0.08871 0.30093 C 0.08107 0.28866 0.08767 0.30046 0.07882 0.27593 C 0.06857 0.24768 0.0559 0.22083 0.04757 0.19143 C 0.0375 0.15579 0.02968 0.12315 0.02083 0.08796 C 0.02048 0.05393 0.02118 0.01968 0.01996 -0.01435 C 0.01996 -0.01667 0.01805 -0.01829 0.01718 -0.02037 C 0.01232 -0.03333 0.00642 -0.03843 -0.00052 -0.04769 Z " pathEditMode="relative" ptsTypes="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2448 -0.05532 -0.06997 -0.02361 -0.08299 -0.00741 C -0.0875 -0.00185 -0.09219 0.00347 -0.09635 0.00926 C -0.10139 0.0162 -0.10764 0.03148 -0.11615 0.03426 C -0.11875 0.04352 -0.11788 0.06875 -0.1099 0.07593 C -0.10833 0.07731 -0.10399 0.07801 -0.1026 0.07847 C -0.07778 0.07037 -0.05694 0.05579 -0.03385 0.04143 C 0.00503 0.01736 0.04566 -0.00648 0.08819 -0.01435 C 0.09948 -0.01343 0.10139 -0.0162 0.10538 -0.00486 C 0.08958 0.02106 0.05313 0.01782 0.03108 0.02014 C -0.02222 0.01852 -0.07378 0.01597 -0.12674 0.01181 C -0.14115 0.01366 -0.1566 0.01667 -0.16875 0.02847 C -0.18767 0.01944 -0.20972 0.02708 -0.22865 0.02847 C -0.26493 0.03843 -0.30243 0.04768 -0.33385 0.07593 C -0.33976 0.08125 -0.36076 0.11366 -0.3724 0.12014 C -0.37795 0.15671 -0.34722 0.16968 -0.32674 0.17361 C -0.31007 0.17199 -0.29323 0.17245 -0.27674 0.16898 C -0.23993 0.16134 -0.19792 0.13403 -0.17049 0.10093 C -0.16441 0.0838 -0.16076 0.06944 -0.15799 0.05093 C -0.15677 0.0338 -0.15677 0.025 -0.14288 0.02245 C -0.13785 0.02361 -0.13247 0.02338 -0.1276 0.02593 C -0.11979 0.03032 -0.11649 0.04653 -0.11424 0.05579 C -0.11545 0.06759 -0.11562 0.07986 -0.11788 0.09143 C -0.12847 0.14792 -0.17778 0.15393 -0.21337 0.15926 C -0.26354 0.15694 -0.3092 0.1588 -0.35712 0.1463 C -0.36215 0.14282 -0.36441 0.14213 -0.36701 0.13565 C -0.34358 0.04931 -0.26319 -0.0081 -0.2 -0.02407 C -0.18073 -0.02894 -0.16076 -0.0287 -0.14115 -0.03102 C -0.12413 -0.02986 -0.10694 -0.03079 -0.0901 -0.02755 C -0.05608 -0.02083 0.00469 0.00625 0.02674 0.04745 C 0.03177 0.06759 0.01215 0.07199 0.0026 0.07593 C 0.00938 0.07917 0.01024 0.08056 0.01163 0.09028 C 0.00417 0.11597 -0.00486 0.125 -0.02326 0.14259 C -0.0724 0.18958 -0.13038 0.20972 -0.1849 0.24259 C -0.20382 0.25393 -0.24757 0.27569 -0.26962 0.29861 C -0.27604 0.30532 -0.28333 0.31181 -0.2875 0.3213 C -0.28958 0.32616 -0.29288 0.33681 -0.29288 0.33681 C -0.2901 0.35162 -0.26771 0.34815 -0.26076 0.34861 C -0.21024 0.34143 -0.16458 0.3169 -0.11962 0.28565 C -0.09705 0.26991 -0.08021 0.25903 -0.0651 0.23079 C -0.04201 0.18773 -0.03073 0.1044 -0.0224 0.06528 C -0.01997 0.0294 -0.02326 -0.0044 -0.04635 -0.02407 C -0.05712 -0.02315 -0.06823 -0.025 -0.07865 -0.02153 C -0.11441 -0.00972 -0.1474 0.03704 -0.16962 0.07245 C -0.19826 0.11829 -0.2276 0.16782 -0.25174 0.21898 C -0.26406 0.24491 -0.27292 0.28495 -0.28576 0.3081 C -0.28142 0.32731 -0.26701 0.32176 -0.25365 0.32245 C -0.23247 0.31968 -0.18646 0.31551 -0.16076 0.30694 C -0.13299 0.29745 -0.14306 0.2963 -0.11701 0.28079 C -0.09375 0.2669 -0.07431 0.25764 -0.05365 0.23681 C -0.04878 0.22685 -0.04549 0.21528 -0.03924 0.20694 C -0.03785 0.20509 -0.03785 0.21204 -0.03663 0.21412 C -0.03403 0.21852 -0.0309 0.22245 -0.0276 0.22593 C -0.00434 0.24954 0.01302 0.26227 0.04097 0.27847 C 0.06632 0.29306 0.09236 0.30532 0.11788 0.31898 C 0.13802 0.32986 0.16181 0.34074 0.17413 0.36643 C 0.18021 0.40833 0.1151 0.41968 0.0974 0.42477 C 0.04931 0.43866 0.00087 0.44259 -0.0474 0.45347 C -0.09601 0.46435 -0.14497 0.47616 -0.19288 0.49143 C -0.20799 0.48125 -0.18247 0.41968 -0.17951 0.40926 C -0.17917 0.4081 -0.18056 0.41111 -0.18125 0.41181 C -0.18385 0.41481 -0.18628 0.41782 -0.18924 0.42014 C -0.19479 0.42454 -0.20087 0.42731 -0.20625 0.43194 C -0.22865 0.45139 -0.25104 0.47106 -0.2724 0.49259 C -0.30191 0.52245 -0.32222 0.54306 -0.34201 0.58426 C -0.34878 0.59838 -0.35365 0.60417 -0.35712 0.61898 C -0.35868 0.6331 -0.35955 0.63681 -0.35538 0.65579 C -0.35087 0.67662 -0.31753 0.68009 -0.30625 0.68194 C -0.25243 0.67361 -0.20312 0.65718 -0.1526 0.63194 C -0.13524 0.62315 -0.11771 0.61458 -0.1 0.60694 C -0.08681 0.60139 -0.07431 0.59815 -0.0625 0.58796 C -0.06163 0.58588 -0.0599 0.58426 -0.0599 0.58194 C -0.0599 0.57778 -0.06545 0.57083 -0.0625 0.57014 C -0.03368 0.56296 -0.00434 0.56389 0.02483 0.56065 C 0.0526 0.55301 0.08038 0.5456 0.10799 0.53796 C 0.11701 0.53542 0.12604 0.53287 0.1349 0.52963 C 0.14236 0.52685 0.15712 0.52014 0.15712 0.52014 C 0.16701 0.51111 0.15521 0.46898 0.15451 0.46643 C 0.14809 0.44074 0.12153 0.36088 0.11076 0.34028 C 0.10191 0.32361 0.09653 0.30509 0.08299 0.2963 C 0.07535 0.24444 0.06788 0.1794 0.05608 0.12593 C 0.05278 0.11065 0.04983 0.08773 0.03663 0.08194 C 0.00139 0.10625 -0.04687 0.08472 -0.0875 0.09398 C -0.09653 0.09861 -0.10087 0.09954 -0.10799 0.10694 C -0.11476 0.11389 -0.12101 0.11921 -0.10712 0.11528 C -0.09288 0.10648 -0.07847 0.09768 -0.06424 0.08912 C -0.03837 0.07384 -0.01146 0.06389 0.0099 0.03796 C 0.01076 -0.04583 0.02726 -0.02824 0.0026 -0.04074 C 0.00017 -0.0456 0.00087 -0.04282 0 -0.04907 Z " pathEditMode="relative" ptsTypes="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4699 C -0.01111 -0.02639 -0.0125 -0.00046 -0.01458 0.02315 C -0.01336 0.06042 -0.0177 0.05162 0.01407 0.04583 C 0.04775 0.02708 0.03473 0.03611 0.05417 0.02199 C 0.07691 -0.01829 0.07292 -0.0706 0.08177 -0.11736 C 0.08351 -0.12616 0.0842 -0.13426 0.08716 -0.14236 C 0.11077 -0.13773 0.11736 -0.13449 0.13004 -0.10764 C 0.13507 -0.07963 0.13056 -0.06111 0.11302 -0.04352 C 0.0632 0.00695 0.03351 0.02407 -0.02882 0.03634 C -0.0467 0.03218 -0.05885 0.0375 -0.06545 0.01597 C -0.07031 -0.05116 -0.02691 -0.10255 0.00955 -0.14005 C 0.02743 -0.1581 0.04601 -0.17546 0.06841 -0.18264 C 0.07657 -0.18518 0.08507 -0.18333 0.09341 -0.1838 C 0.11875 -0.18055 0.12205 -0.175 0.13907 -0.15069 C 0.14028 -0.14653 0.14271 -0.14282 0.14254 -0.13866 C 0.14045 -0.10069 0.11372 -0.10069 0.09167 -0.0993 C 0.06302 -0.1037 0.04341 -0.10995 0.01667 -0.11875 C 0.0099 -0.11736 0.00261 -0.11805 -0.00382 -0.11481 C -0.03298 -0.10069 -0.05086 -0.05949 -0.06823 -0.02917 C -0.09635 0.02037 -0.12239 0.06204 -0.14218 0.11736 C -0.14097 0.12176 -0.14132 0.12778 -0.13871 0.13148 C -0.13507 0.13681 -0.11232 0.13634 -0.11198 0.13634 C -0.06788 0.13009 -0.02899 0.12222 0.01302 0.10394 C 0.03629 0.09375 0.06007 0.0838 0.0783 0.06111 C 0.10191 0.03171 0.10782 -0.01273 0.11407 -0.05301 C 0.11962 -0.08819 0.12101 -0.09676 0.14966 -0.0993 C 0.17414 -0.09352 0.16875 -0.09815 0.18542 -0.08518 C 0.19236 -0.07986 0.20591 -0.06852 0.20591 -0.06852 C 0.21493 -0.04722 0.2132 -0.05648 0.21493 -0.04213 C 0.2125 -0.03449 0.21216 -0.02477 0.20782 -0.01875 C 0.19827 -0.00579 0.16007 0.00208 0.1533 0.00417 C 0.15591 -0.02153 0.18039 -0.04005 0.19427 -0.05185 C 0.24983 -0.09861 0.31059 -0.11968 0.37552 -0.12315 C 0.39948 -0.11782 0.42032 -0.11551 0.4408 -0.09815 C 0.44966 -0.07986 0.44254 -0.06829 0.43004 -0.05648 C 0.4033 -0.03079 0.37639 -0.02755 0.34427 -0.02338 C 0.29514 -0.0287 0.26945 -0.01944 0.23716 -0.0625 C 0.22709 -0.10787 0.27414 -0.13102 0.29966 -0.14236 C 0.31129 -0.14745 0.32327 -0.15069 0.33542 -0.15301 C 0.34549 -0.15486 0.35573 -0.15393 0.3658 -0.15417 C 0.4033 -0.14491 0.42414 -0.14074 0.44254 -0.09468 C 0.44306 -0.08981 0.4448 -0.08518 0.44427 -0.08032 C 0.4408 -0.05208 0.4283 -0.05116 0.41042 -0.04606 C 0.36945 -0.05139 0.34045 -0.05324 0.30417 -0.07685 C 0.27709 -0.09468 0.25799 -0.13102 0.22917 -0.14236 C 0.2217 -0.14028 0.21337 -0.14143 0.20677 -0.13657 C 0.16893 -0.1081 0.14045 -0.03843 0.11754 0.00417 C 0.10382 0.0294 0.08629 0.05116 0.07552 0.07917 C 0.07153 0.11667 0.10452 0.11505 0.12379 0.11597 C 0.1467 0.11366 0.1698 0.11296 0.19254 0.1088 C 0.23212 0.10162 0.27101 0.07732 0.30782 0.05764 C 0.33021 0.04583 0.34098 0.03958 0.35955 0.0206 C 0.36875 0.01157 0.38629 -0.00903 0.38629 -0.00903 C 0.41042 -0.09352 0.40087 -0.25 0.32379 -0.28634 C 0.31476 -0.29051 0.30486 -0.29028 0.29532 -0.29213 C 0.2724 -0.28542 0.24861 -0.28241 0.22657 -0.27199 C 0.2066 -0.2625 0.16875 -0.21805 0.15591 -0.20046 C 0.10469 -0.1294 0.04358 -0.0419 0.02205 0.05509 C 0.0217 0.05833 0.02084 0.06134 0.02118 0.06458 C 0.02205 0.075 0.02188 0.08565 0.02552 0.09468 C 0.02882 0.10232 0.05052 0.10949 0.05417 0.11134 C 0.0698 0.10718 0.12587 0.09653 0.14427 0.08287 C 0.1698 0.06366 0.24219 -0.00324 0.21667 0.01597 C 0.13698 0.07662 0.07049 0.17454 0.03716 0.28843 C 0.03368 0.33264 0.05816 0.30741 0.08542 0.29954 C 0.10052 0.28634 0.11771 0.27662 0.13091 0.26019 C 0.13473 0.25509 0.12014 0.26065 0.11493 0.26227 C 0.10868 0.26458 0.10278 0.26806 0.09705 0.27176 C 0.06511 0.29167 0.04184 0.31644 0.01927 0.35185 C 0.01823 0.35556 0.0132 0.37384 0.01302 0.37801 C 0.01198 0.42685 0.04323 0.42708 0.07205 0.43287 C 0.11459 0.43056 0.17552 0.43727 0.22032 0.41458 C 0.22466 0.4088 0.22535 0.4037 0.22743 0.3956 C 0.22709 0.36759 0.22657 0.33935 0.22657 0.31111 C 0.22657 0.30926 0.22605 0.30602 0.22743 0.30532 C 0.22986 0.3037 0.23282 0.30602 0.23542 0.30648 C 0.25191 0.31644 0.26268 0.32963 0.27032 0.35185 C 0.26945 0.3588 0.26997 0.36644 0.26754 0.37292 C 0.26146 0.38935 0.24983 0.38148 0.23993 0.37894 C 0.22952 0.37685 0.21962 0.37176 0.20955 0.36852 C 0.20625 0.36551 0.20348 0.36505 0.20052 0.36134 C 0.19757 0.34931 0.20278 0.34005 0.20782 0.33148 C 0.22309 0.30532 0.24705 0.27107 0.27292 0.2662 C 0.279 0.26875 0.2823 0.26759 0.28368 0.27685 C 0.2849 0.28449 0.28542 0.30046 0.28542 0.30046 C 0.28386 0.33009 0.28507 0.35324 0.25955 0.3588 C 0.25122 0.35857 0.24289 0.35857 0.23455 0.35787 C 0.23004 0.35741 0.22084 0.34306 0.21407 0.33958 C 0.21059 0.34282 0.20556 0.34977 0.20157 0.35185 C 0.20087 0.35232 0.20052 0.35347 0.19966 0.35417 C 0.19757 0.35509 0.19514 0.3537 0.19341 0.35532 C 0.19202 0.35625 0.19289 0.35949 0.19167 0.36134 " pathEditMode="relative" ptsTypes="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1562 -0.00972 -0.02378 -0.01227 -0.04184 -0.01297 C -0.06128 -0.00903 -0.08125 -0.00903 -0.1 -0.00139 C -0.12621 0.00949 -0.15156 0.0493 -0.1677 0.07731 C -0.17951 0.09791 -0.19027 0.11921 -0.20173 0.14028 C -0.22517 0.18356 -0.19392 0.12477 -0.21145 0.16319 C -0.21371 0.16805 -0.22135 0.17384 -0.22135 0.17384 C -0.22552 0.20231 -0.1552 0.15717 -0.1552 0.15717 C -0.10659 0.12986 -0.0592 0.09722 -0.0151 0.0581 C 0.01146 0.03449 0.0316 -0.00903 0.06355 -0.01898 C 0.06771 -0.01829 0.07275 -0.02014 0.07605 -0.01667 C 0.07778 -0.01482 0.07553 -0.01065 0.07414 -0.00834 C 0.07118 -0.00324 0.06771 0.00185 0.06355 0.00486 C 0.0224 0.03518 -0.01093 0.04768 -0.05711 0.05602 C -0.0743 0.0544 -0.09166 0.05416 -0.10885 0.05115 C -0.11423 0.05023 -0.11909 0.04676 -0.12395 0.04398 C -0.13003 0.04028 -0.14184 0.03194 -0.14184 0.03194 C -0.14913 0.01898 -0.14583 0.00879 -0.1401 -0.00972 C -0.10347 -0.12778 -0.11805 -0.10209 -0.08385 -0.15347 C -0.10937 -0.17107 -0.13316 -0.18033 -0.16145 -0.18797 C -0.1802 -0.18449 -0.19965 -0.18519 -0.2177 -0.17732 C -0.22517 -0.17431 -0.26128 -0.13125 -0.26597 -0.12385 C -0.29739 -0.07385 -0.28576 -0.08357 -0.30711 -0.04306 C -0.32066 -0.01736 -0.33559 0.00625 -0.34635 0.03449 C -0.34704 0.03773 -0.35191 0.05509 -0.34722 0.0581 C -0.34427 0.06018 -0.34079 0.05879 -0.3375 0.05949 C -0.23472 0.03055 -0.14288 -0.08033 -0.09184 -0.2 C -0.08732 -0.23218 -0.07882 -0.27986 -0.1052 -0.30116 C -0.10972 -0.30486 -0.11545 -0.3051 -0.12048 -0.30718 C -0.13298 -0.30232 -0.14652 -0.30093 -0.15798 -0.29283 C -0.20729 -0.25857 -0.25781 -0.11852 -0.27673 -0.07639 C -0.28732 -0.05255 -0.29739 -0.03218 -0.30434 -0.00602 C -0.30468 -0.0007 -0.30555 0.00509 -0.3052 0.01065 C -0.30208 0.05162 -0.29027 0.0581 -0.2625 0.06782 C -0.23993 0.06435 -0.21684 0.06342 -0.19461 0.05694 C -0.15694 0.04676 -0.09357 0.0037 -0.06875 -0.03565 C -0.04895 -0.06736 -0.00954 -0.22871 -0.0151 -0.19885 C -0.01302 -0.18218 0.0007 -0.16806 0.01059 -0.16065 C 0.04289 -0.13681 0.04792 -0.14097 0.08316 -0.12963 C 0.09775 -0.12523 0.12691 -0.11435 0.12691 -0.11435 C 0.13316 -0.10926 0.13681 -0.10371 0.12327 -0.09885 C 0.09792 -0.08959 0.07223 -0.08287 0.04636 -0.07639 C -0.02673 -0.05787 -0.10138 -0.04838 -0.17395 -0.02639 C -0.17968 -0.02199 -0.18628 -0.01806 -0.19097 -0.01181 C -0.19548 -0.00579 -0.19583 -0.00023 -0.20173 0.00231 C -0.221 0.02106 -0.2309 0.03009 -0.13836 -0.00972 C -0.11805 -0.01806 -0.10173 -0.04005 -0.08125 -0.04769 C -0.07291 -0.0507 -0.09427 -0.03287 -0.1 -0.02385 C -0.12882 0.02083 -0.15711 0.06597 -0.18472 0.11203 C -0.23281 0.19213 -0.28263 0.27315 -0.31597 0.36551 C -0.31909 0.37407 -0.32447 0.38009 -0.32673 0.38935 C -0.32465 0.39953 -0.32534 0.40463 -0.3125 0.4037 C -0.28281 0.40162 -0.25329 0.39722 -0.22395 0.39028 C -0.14878 0.37315 -0.07187 0.3456 0.00191 0.31898 C 0.02848 0.28935 0.02761 0.27569 0.03316 0.22986 C 0.0323 0.17268 0.03125 0.11528 0.03125 0.0581 C 0.03125 0.0537 0.03316 0.07153 0.03316 0.07153 C 0.03577 0.11203 0.03733 0.15301 0.03941 0.19375 C 0.03698 0.22477 0.04115 0.23796 0.02587 0.25833 C 0.00938 0.28055 -0.02274 0.29004 -0.04461 0.29653 C -0.08993 0.30972 -0.13767 0.31458 -0.18385 0.31759 C -0.19218 0.31666 -0.20225 0.32129 -0.20885 0.31412 C -0.21284 0.30972 -0.2085 0.30023 -0.20625 0.29375 C -0.1967 0.26736 -0.18454 0.24236 -0.17395 0.21666 C -0.15312 0.16597 -0.13333 0.09074 -0.09184 0.06203 C -0.08194 0.05509 -0.07048 0.0537 -0.05972 0.04977 C -0.02239 0.05509 0.01667 0.04352 0.0323 0.09398 C 0.03473 0.13333 0.01702 0.15301 -0.00798 0.17129 C -0.06857 0.2162 -0.14062 0.21365 -0.2 0.26041 C -0.20711 0.27569 -0.2184 0.26412 -0.18472 0.28703 C -0.15538 0.30717 -0.12395 0.3118 -0.09184 0.31759 C -0.0743 0.31597 -0.05659 0.31597 -0.03923 0.3118 C -0.01822 0.30717 -0.01875 0.31041 -0.01875 0.29884 C -0.01875 0.28217 -0.03454 0.32477 -0.04184 0.33796 C -0.04947 0.35185 -0.05677 0.3662 -0.06336 0.38078 C -0.08559 0.42986 -0.09895 0.48055 -0.10434 0.53703 C -0.10382 0.54884 -0.10416 0.56088 -0.1026 0.57268 C -0.09947 0.59676 -0.07378 0.59815 -0.06059 0.59977 C -0.04566 0.59815 -0.03072 0.59815 -0.01597 0.59514 C 0.00712 0.59028 0.01667 0.58217 0.03577 0.57361 C 0.029 0.56111 0.00139 0.5618 -0.00972 0.56041 C -0.04722 0.55115 -0.08697 0.54375 -0.11145 0.50092 C -0.11336 0.49375 -0.11319 0.49097 -0.11875 0.48935 C -0.12291 0.49375 -0.12552 0.49884 -0.12934 0.5037 C -0.1309 0.50532 -0.13472 0.50833 -0.13472 0.50833 C -0.1375 0.48865 -0.11805 0.46088 -0.11336 0.45092 C -0.08802 0.39676 -0.05659 0.37639 -0.00972 0.36551 C 0.00921 0.3662 0.03594 0.37569 0.05365 0.3618 C 0.05313 0.34143 0.05313 0.3206 0.05191 0.3 C 0.05122 0.28912 0.04671 0.27916 0.0448 0.26898 C 0.03733 0.22916 0.02848 0.19166 0.02587 0.15092 C 0.02535 0.12407 0.025 0.09722 0.02414 0.07037 C 0.02275 0.02268 0.02309 0.04028 0.02153 0.01203 C 0.02118 0.00625 0.02205 0.00046 0.02066 -0.00463 C 0.01945 -0.00834 0.01372 -0.01412 0.01059 -0.01667 C 0.00868 -0.01621 0.00643 -0.0169 0.00452 -0.01551 C 0.00382 -0.01505 0.00278 -0.00533 0.00191 -0.00347 C 0.00105 -0.00162 -0.00173 -0.0007 -0.00173 0.00231 C -0.00173 0.00347 -0.00052 0.00046 -8.33333E-7 3.33333E-6 Z " pathEditMode="relative" ptsTypes="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86868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gas is released during the thermal decomposition of a metal carbonate?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447368"/>
            <a:ext cx="3200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Oxygen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457200"/>
            <a:ext cx="40386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Carbon dioxide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057400"/>
            <a:ext cx="33528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Hydrogen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2057400"/>
            <a:ext cx="3962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Nitrogen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Press the space bar to 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4769 C -0.04618 -0.04352 -0.04497 -0.03611 -0.08993 -0.00023 C -0.09914 0.00718 -0.11059 0.01921 -0.1158 0.0331 C -0.1224 0.07847 -0.09289 0.07755 -0.06841 0.08079 C -0.02483 0.07593 0.0493 0.07268 0.07882 0.01759 C 0.08107 0.0044 0.08159 0.00393 0.07777 -0.01435 C 0.07396 -0.03426 0.06684 -0.03472 0.07882 -0.02986 C 0.08663 -0.02199 0.09184 -0.01273 0.09479 -0.00023 C 0.08073 0.04074 0.04427 0.04745 0.01371 0.05463 C -0.02153 0.05162 -0.03351 0.05949 -0.04966 0.02361 C -0.054 -0.0294 -0.01684 -0.08102 0.02083 -0.0919 C 0.02899 -0.09421 0.0375 -0.09352 0.04583 -0.09421 C 0.06475 -0.09213 0.0684 -0.09282 0.08073 -0.07639 C 0.08385 -0.05509 0.04843 -0.04352 0.04045 -0.03935 C -0.00782 -0.01366 -0.05973 -0.00509 -0.10782 0.02014 C -0.11841 0.02569 -0.12604 0.03611 -0.13629 0.04143 C -0.1533 0.11389 -0.06962 0.12523 -0.03629 0.12963 C 0.01163 0.12454 0.03906 0.12639 0.07882 0.09745 C 0.08281 0.08912 0.08489 0.07778 0.09132 0.07245 C 0.09409 0.07014 0.09184 0.08148 0.09323 0.08565 C 0.09496 0.09236 0.0967 0.09931 0.10034 0.10463 C 0.10885 0.11782 0.11805 0.13079 0.12882 0.14028 C 0.17482 0.18102 0.23941 0.17546 0.29218 0.17731 C 0.29583 0.17824 0.30416 0.17616 0.30277 0.18079 C 0.29566 0.20694 0.24149 0.21643 0.22968 0.22014 C 0.15798 0.2419 0.09392 0.26273 0.0217 0.26759 C -0.004 0.26273 -0.01702 0.27014 -0.02657 0.24143 C -0.02483 0.22963 -0.02552 0.21643 -0.02118 0.20579 C 0.01128 0.125 0.06857 0.03171 0.14045 0.01528 C 0.15955 0.01088 0.17916 0.01366 0.19843 0.01296 C 0.21788 0.02014 0.23802 0.02315 0.25642 0.03426 C 0.28593 0.05185 0.30816 0.08588 0.32083 0.12361 C 0.32187 0.13935 0.32448 0.15463 0.31996 0.17014 C 0.29722 0.24491 0.20729 0.25833 0.15746 0.26528 C 0.14409 0.26713 0.13055 0.26852 0.11718 0.27014 C 0.09826 0.26829 0.08107 0.27523 0.07083 0.25463 C 0.07639 0.22569 0.08107 0.16111 0.11545 0.17593 C 0.13854 0.19861 0.14948 0.22755 0.15659 0.26412 C 0.15868 0.29306 0.14375 0.29028 0.12534 0.29514 C 0.05139 0.29213 -0.01702 0.28704 -0.08993 0.29259 C -0.10417 0.30347 -0.11667 0.31412 -0.1283 0.32963 C -0.13959 0.36065 -0.12327 0.3912 -0.10504 0.41181 C -0.06754 0.45417 -0.02032 0.46065 0.02621 0.46759 C 0.0684 0.46481 0.13281 0.47292 0.15833 0.41412 C 0.1592 0.4081 0.16111 0.40231 0.16093 0.3963 C 0.16076 0.38588 0.16024 0.375 0.15746 0.36528 C 0.15694 0.36319 0.15434 0.36667 0.15295 0.36759 C 0.14843 0.37106 0.14375 0.37431 0.13958 0.37847 C 0.13055 0.38773 0.1217 0.39722 0.11371 0.4081 C 0.07309 0.46412 0.04323 0.53356 0.03073 0.60926 C 0.03402 0.63426 0.03316 0.66065 0.04045 0.68426 C 0.05521 0.73333 0.11059 0.74028 0.14218 0.74745 C 0.21146 0.74352 0.30243 0.74954 0.36093 0.68681 C 0.4092 0.57616 0.32291 0.45417 0.27083 0.38194 C 0.25451 0.35926 0.24965 0.35093 0.22708 0.34514 C 0.19948 0.35069 0.17639 0.36968 0.15382 0.39143 C 0.1085 0.43495 0.06232 0.49352 0.04496 0.56643 C 0.0467 0.57986 0.046 0.59444 0.05017 0.60694 C 0.06527 0.65093 0.11944 0.64491 0.1467 0.6463 C 0.21302 0.63356 0.27517 0.61042 0.33246 0.56181 C 0.35468 0.52176 0.3434 0.46852 0.31093 0.44259 C 0.27934 0.41736 0.24253 0.4206 0.20729 0.41759 C 0.17569 0.40116 0.29357 0.44074 0.2467 0.41643 C 0.23472 0.39306 0.23316 0.37731 0.22968 0.34861 C 0.23055 0.32523 0.22951 0.30162 0.23229 0.27847 C 0.24132 0.20787 0.29253 0.15602 0.34027 0.13796 C 0.37465 0.14537 0.40208 0.14838 0.42257 0.19028 C 0.43055 0.20694 0.44409 0.24259 0.44409 0.24259 C 0.44896 0.29745 0.42413 0.32523 0.3868 0.34143 C 0.34288 0.36065 0.29427 0.37338 0.24843 0.38194 C 0.22777 0.38009 0.20816 0.38727 0.19583 0.36412 C 0.19114 0.34468 0.19861 0.32569 0.20573 0.30926 C 0.22656 0.26018 0.25538 0.22431 0.29843 0.21181 C 0.31458 0.20718 0.33107 0.20694 0.34757 0.20463 C 0.40677 0.20949 0.4368 0.2088 0.48784 0.25231 C 0.50677 0.26852 0.52639 0.28449 0.53784 0.31065 C 0.52795 0.35602 0.48975 0.3588 0.4592 0.36643 C 0.39531 0.38264 0.33107 0.38565 0.26614 0.38681 C 0.24201 0.38773 0.21597 0.39861 0.19323 0.38681 C 0.18941 0.38495 0.19184 0.37593 0.18958 0.3713 C 0.18767 0.36736 0.18385 0.36551 0.18159 0.36181 C 0.14861 0.31088 0.15746 0.32199 0.13246 0.27847 C 0.12396 0.26366 0.11475 0.24514 0.10468 0.23194 C 0.08975 0.2125 0.08541 0.18287 0.07621 0.1581 C 0.06788 0.13634 0.06198 0.11389 0.05295 0.09259 C 0.04687 0.07824 0.03871 0.06528 0.03246 0.05093 C 0.02691 0.03889 0.02187 0.02662 0.01718 0.01412 C 0.0158 0.01018 0.01441 0.00625 0.01284 0.00231 C 0.0092 -0.00625 0.00503 -0.01111 0.00208 -0.02037 C 0.00069 -0.02963 0.00191 -0.03912 -0.00157 -0.04769 Z " pathEditMode="relative" ptsTypes="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C -0.03351 0.01713 -0.06354 0.04583 -0.0875 0.08102 C -0.10747 0.06968 -0.13021 0.07893 -0.15087 0.08102 C -0.1592 0.08426 -0.16788 0.08588 -0.17587 0.09051 C -0.19045 0.09884 -0.19965 0.11597 -0.21076 0.12963 C -0.21111 0.12569 -0.21042 0.1213 -0.21163 0.11782 C -0.2158 0.10602 -0.23212 0.10671 -0.23924 0.10602 C -0.25174 0.10995 -0.26493 0.11088 -0.27674 0.11782 C -0.29271 0.12731 -0.31406 0.16412 -0.32326 0.17963 C -0.34965 0.22384 -0.36562 0.27546 -0.39201 0.31991 C -0.39705 0.3287 -0.40347 0.33611 -0.40799 0.34491 C -0.37205 0.35463 -0.33038 0.34213 -0.29549 0.33218 C -0.24566 0.31805 -0.14514 0.29653 -0.10087 0.24884 C -0.09549 0.23426 -0.09358 0.22083 -0.09201 0.20463 C -0.09531 0.17477 -0.0974 0.12546 -0.11701 0.10463 C -0.12778 0.09329 -0.13177 0.09491 -0.14462 0.09282 C -0.15295 0.09352 -0.16146 0.09305 -0.16962 0.09514 C -0.21319 0.10602 -0.25556 0.18356 -0.28038 0.22384 C -0.2849 0.23125 -0.28993 0.23796 -0.29375 0.2463 C -0.29965 0.25903 -0.30399 0.27083 -0.31163 0.28102 C -0.3151 0.3044 -0.28872 0.30625 -0.27674 0.30949 C -0.24149 0.31875 -0.20451 0.32315 -0.16875 0.325 C -0.15833 0.32384 -0.14792 0.32315 -0.1375 0.3213 C -0.13559 0.32106 -0.10521 0.3088 -0.11962 0.31296 C -0.13802 0.31805 -0.1566 0.32315 -0.175 0.32824 C -0.23403 0.34537 -0.29392 0.3713 -0.35451 0.37361 C -0.36163 0.37176 -0.36927 0.37176 -0.37587 0.36782 C -0.37882 0.36597 -0.37552 0.34954 -0.36875 0.3368 C -0.33628 0.27546 -0.37378 0.34421 -0.32951 0.2713 C -0.32222 0.25926 -0.31736 0.24491 -0.30885 0.23449 C -0.28177 0.20162 -0.24705 0.16481 -0.2099 0.15116 C -0.19306 0.14491 -0.17535 0.14398 -0.15799 0.14051 C -0.13837 0.14375 -0.11823 0.14282 -0.09913 0.15 C -0.05382 0.1669 -0.02934 0.2088 -0.00885 0.26065 C -0.00503 0.28403 -0.00295 0.28634 -0.00799 0.31296 C -0.01215 0.33495 -0.03003 0.35093 -0.04375 0.35949 C -0.07917 0.38194 -0.12153 0.39421 -0.1599 0.40116 C -0.17465 0.40393 -0.18958 0.4044 -0.20451 0.40602 C -0.25729 0.40255 -0.27517 0.40694 -0.31615 0.38333 C -0.31927 0.37893 -0.325 0.37569 -0.325 0.37014 C -0.325 0.3368 -0.26076 0.28032 -0.2474 0.26875 C -0.16424 0.19815 -0.14045 0.20579 -0.01962 0.15602 C 0.03316 0.16204 0.0026 0.15231 0.06788 0.20833 C 0.0724 0.21227 0.08125 0.22014 0.08125 0.22014 C 0.09375 0.2456 0.08507 0.26968 0.06337 0.28218 C 0.03976 0.29583 0.0125 0.29722 -0.0125 0.30116 C -0.05052 0.29745 -0.15 0.31111 -0.17413 0.24051 C -0.17326 0.23287 -0.17344 0.225 -0.17135 0.21782 C -0.16042 0.18125 -0.12413 0.15 -0.0974 0.13935 C -0.08576 0.13472 -0.07361 0.1338 -0.06163 0.13079 C -0.01285 0.13472 -0.02135 0.12778 0.0224 0.15602 C 0.03281 0.16273 0.04271 0.17153 0.0526 0.17963 C 0.05955 0.18542 0.07326 0.19768 0.07326 0.19768 C 0.07847 0.1868 0.07674 0.19305 0.05712 0.18218 C 0.01736 0.16018 -0.00781 0.14676 -0.04913 0.14143 C -0.06493 0.14282 -0.0809 0.14143 -0.09635 0.14491 C -0.12344 0.15162 -0.15955 0.17963 -0.17951 0.20463 C -0.18733 0.21435 -0.19288 0.22708 -0.2 0.23796 C -0.23299 0.28819 -0.26181 0.3368 -0.28125 0.39884 C -0.28177 0.40347 -0.28316 0.4081 -0.28299 0.41296 C -0.28264 0.42222 -0.28229 0.43194 -0.27951 0.44051 C -0.2717 0.46528 -0.23056 0.46343 -0.21701 0.46551 C -0.16389 0.46088 -0.11476 0.4588 -0.06424 0.4368 C -0.02257 0.41875 0.02326 0.40347 0.04462 0.34768 C 0.04306 0.33055 0.04913 0.3088 0.0401 0.2963 C 0.03438 0.28819 0.02413 0.3037 0.01701 0.30949 C -0.01372 0.33403 -0.02708 0.35046 -0.05174 0.38333 C -0.10781 0.4581 -0.15174 0.53542 -0.18663 0.62847 C -0.18715 0.63287 -0.18854 0.63727 -0.18837 0.64143 C -0.18681 0.67037 -0.17569 0.67014 -0.15712 0.67616 C -0.08108 0.6662 -0.00764 0.62847 0.05885 0.57847 C 0.09479 0.55116 0.13889 0.52315 0.15885 0.47268 C 0.16944 0.4 0.14931 0.29491 0.09201 0.26273 C 0.07934 0.25602 0.06233 0.25671 0.04913 0.25602 C -0.05365 0.26875 -0.10521 0.37176 -0.1625 0.475 C -0.18802 0.5206 -0.21354 0.56829 -0.22674 0.62268 C -0.21944 0.65069 -0.21823 0.64468 -0.19462 0.64768 C -0.17083 0.64444 -0.1467 0.64352 -0.12326 0.63796 C -0.10816 0.63426 -0.0941 0.625 -0.07951 0.61898 C -0.04288 0.60393 -0.00729 0.58866 0.02865 0.5713 C 0.05347 0.55949 0.08524 0.54884 0.10365 0.5213 C 0.1125 0.50787 0.11788 0.49167 0.12413 0.47616 C 0.12917 0.44977 0.13021 0.42176 0.1375 0.3963 C 0.15174 0.40139 0.14931 0.41065 0.15174 0.42847 C 0.15017 0.4412 0.14965 0.45833 0.14375 0.47014 C 0.13194 0.49375 0.10382 0.50162 0.0849 0.50602 C 0.08281 0.50648 0.00903 0.52222 -0.00625 0.52268 C -0.05955 0.52477 -0.11285 0.52407 -0.16615 0.525 C -0.1783 0.52893 -0.18993 0.53241 -0.20174 0.53773 C -0.20903 0.5287 -0.25851 0.5081 -0.2599 0.50694 C -0.28941 0.4875 -0.31094 0.45926 -0.32951 0.42384 C -0.33646 0.38588 -0.32326 0.37338 -0.30799 0.34143 C -0.30226 0.32986 -0.29896 0.31805 -0.28837 0.31296 C -0.25694 0.32037 -0.27743 0.31435 -0.2276 0.3368 L -0.2276 0.3368 C -0.19427 0.34768 -0.16146 0.36018 -0.12865 0.37361 C -0.12361 0.37801 -0.12378 0.37523 -0.12135 0.38449 C -0.12187 0.44676 -0.11667 0.5331 -0.13212 0.59884 C -0.13368 0.59745 -0.1349 0.5956 -0.13663 0.59514 C -0.1375 0.59491 -0.13837 0.59606 -0.13924 0.5963 C -0.1467 0.59792 -0.15208 0.59815 -0.15885 0.60116 C -0.15573 0.61088 -0.15278 0.61343 -0.14462 0.61551 C -0.13385 0.61829 -0.12517 0.61759 -0.1401 0.61759 " pathEditMode="relative" ptsTypes="fffffffffffffffffffffffffffffffffff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7.40741E-7 C -0.04548 0.01319 -0.0736 0.05394 -0.10347 0.09769 C -0.10607 0.10532 -0.10659 0.11343 -0.10798 0.12153 C -0.10659 0.13287 -0.10295 0.1331 -0.09461 0.13565 C -0.08593 0.13403 -0.07708 0.13403 -0.06874 0.13102 C -0.05051 0.12454 -0.03124 0.10648 -0.0151 0.09398 C -0.00138 0.07292 0.00799 0.05463 0.01251 0.02731 C 0.0106 0.0044 0.0132 -0.0162 -0.00538 -0.02269 C -0.01197 -0.02153 -0.01857 -0.02153 -0.02499 -0.01898 C -0.03124 -0.01667 -0.05051 0.00185 -0.05347 0.00486 C -0.07951 0.03218 -0.10347 0.07037 -0.11336 0.11319 C -0.11145 0.13611 -0.11336 0.13727 -0.09808 0.14167 C -0.08072 0.14005 -0.06267 0.14005 -0.04548 0.13449 C -0.04062 0.11505 -0.04131 0.09167 -0.03836 0.07153 C -0.03194 0.02824 -0.0151 -0.00162 0.01528 -0.02014 C 0.03195 -0.03032 0.03699 -0.03056 0.05452 -0.03565 C 0.09306 -0.03056 0.1014 -0.03843 0.12501 -0.01551 C 0.12587 -0.01273 0.12796 -0.01019 0.12778 -0.00718 C 0.1257 0.02106 0.11459 0.02037 0.12865 0.01782 C 0.12917 0.01736 0.1389 0.01204 0.13317 0.00833 C 0.1316 0.00718 0.12952 0.00764 0.12778 0.00718 C 0.11737 0.00926 0.10643 0.00856 0.09653 0.01319 C 0.07709 0.02199 0.05001 0.05208 0.03577 0.06782 C 0.004 0.10301 -0.01909 0.14352 -0.04374 0.18681 C -0.04791 0.19398 -0.05329 0.19977 -0.05711 0.20718 C -0.06545 0.22315 -0.07013 0.2412 -0.07847 0.25718 C -0.07916 0.26065 -0.0809 0.26435 -0.08038 0.26782 C -0.07656 0.29074 -0.07013 0.28356 -0.05433 0.28449 C 0.00348 0.27292 0.05487 0.24468 0.10712 0.21065 C 0.11719 0.19676 0.12796 0.18356 0.13751 0.16898 C 0.13837 0.16782 0.13508 0.16921 0.13403 0.17014 C 0.13143 0.17222 0.12917 0.17546 0.12692 0.17847 C 0.12292 0.1838 0.11893 0.18935 0.11528 0.19514 C 0.10504 0.21111 0.08768 0.24005 0.08039 0.25718 C 0.07084 0.27963 0.05452 0.32616 0.05452 0.32616 C 0.04705 0.3787 0.03751 0.45787 0.08751 0.47847 C 0.0981 0.48287 0.10955 0.48241 0.12067 0.48449 C 0.14567 0.47963 0.17101 0.47731 0.19567 0.47014 C 0.23473 0.4588 0.26528 0.43102 0.29462 0.39769 C 0.30261 0.33727 0.26806 0.26551 0.22952 0.23565 C 0.21077 0.22106 0.20157 0.22153 0.18039 0.21667 C 0.16216 0.22106 0.14358 0.22269 0.12587 0.22986 C 0.0981 0.24097 0.07153 0.27731 0.05365 0.30602 C 0.04133 0.32569 0.03004 0.34676 0.01789 0.36667 C 0.0139 0.37315 0.00955 0.37963 0.00626 0.38681 C 0.00296 0.39421 -0.00173 0.41065 -0.00173 0.41065 C 0.0007 0.41852 0.00122 0.42801 0.00539 0.43449 C 0.02518 0.46505 0.09046 0.42708 0.09376 0.42616 C 0.16667 0.38218 0.14462 0.39722 0.23751 0.32847 C 0.26459 0.30833 0.29185 0.28958 0.30539 0.25116 C 0.30626 0.24491 0.30869 0.23866 0.30817 0.23218 C 0.3066 0.21713 0.30521 0.20116 0.29914 0.18819 C 0.28872 0.16644 0.25817 0.16782 0.24462 0.16551 C 0.22969 0.16667 0.21459 0.16458 0.20001 0.16898 C 0.15452 0.18287 0.14601 0.19884 0.1099 0.23449 C 0.10383 0.2088 0.10348 0.18542 0.10278 0.15833 C 0.10782 0.08634 0.11997 0.04005 0.16442 -0.00231 C 0.17553 -0.01296 0.1856 -0.01968 0.19914 -0.02269 C 0.22692 -0.00648 0.22726 0.00903 0.23403 0.04653 C 0.23074 0.07384 0.22969 0.10185 0.22414 0.12847 C 0.20626 0.21528 0.12153 0.27708 0.05903 0.28565 C 0.05105 0.28403 0.04271 0.28403 0.0349 0.28102 C 0.02327 0.27639 0.04219 0.24051 0.04289 0.23935 C 0.0698 0.19051 0.09966 0.13935 0.14289 0.11435 C 0.15955 0.10463 0.17813 0.10162 0.19567 0.09514 C 0.26997 0.10694 0.27796 0.09421 0.32414 0.13565 C 0.32987 0.15069 0.3132 0.15417 0.30365 0.15718 C 0.2698 0.16782 0.26181 0.16574 0.22587 0.16782 C 0.17796 0.16019 0.15678 0.17153 0.13317 0.12245 C 0.13438 0.11204 0.13299 0.10023 0.13664 0.09051 C 0.1507 0.05301 0.17605 0.02269 0.20539 0.00949 C 0.2408 0.01574 0.2349 0.02245 0.22587 -0.00347 C 0.21216 -0.09792 0.24219 -0.18681 0.31077 -0.22731 C 0.33004 -0.23889 0.34896 -0.23819 0.36962 -0.24051 C 0.41667 -0.23519 0.45157 -0.21991 0.47501 -0.16181 C 0.47917 -0.14051 0.47587 -0.12593 0.46789 -0.10718 C 0.44862 -0.0625 0.40851 -0.05486 0.37327 -0.04884 C 0.33699 -0.05116 0.27501 -0.04213 0.24914 -0.09282 C 0.24185 -0.12801 0.26771 -0.16412 0.2849 -0.18681 C 0.29115 -0.19514 0.29705 -0.2044 0.30452 -0.21065 C 0.30608 -0.21181 0.31008 -0.2162 0.30903 -0.21435 C 0.30313 -0.2037 0.29289 -0.19861 0.28577 -0.18935 C 0.26008 -0.15625 0.23143 -0.11782 0.21789 -0.07269 C 0.21702 -0.06667 0.21476 -0.06088 0.21528 -0.05486 C 0.21824 -0.01759 0.22692 0.00903 0.25452 0.02153 C 0.26459 0.02616 0.27535 0.02708 0.28577 0.02986 C 0.31633 0.02361 0.3606 0.01782 0.39202 0.00231 C 0.40105 -0.00231 0.40973 -0.00856 0.41789 -0.01551 C 0.43143 -0.02685 0.45712 -0.05231 0.45712 -0.05231 C 0.46633 -0.07106 0.4724 -0.08542 0.47587 -0.10718 C 0.46442 -0.16574 0.44358 -0.22917 0.39376 -0.24398 C 0.38594 -0.2463 0.37761 -0.24468 0.36962 -0.24514 C 0.35834 -0.24236 0.34653 -0.2419 0.3356 -0.23681 C 0.2724 -0.20718 0.20938 -0.13009 0.18317 -0.04769 C 0.18195 -0.03935 0.17935 -0.03125 0.17952 -0.02269 C 0.18021 -0.00231 0.18039 0.01898 0.18577 0.03819 C 0.18803 0.04583 0.19549 0.04861 0.20087 0.05231 C 0.22396 0.06852 0.22622 0.06458 0.25365 0.06782 C 0.30747 0.06157 0.36008 0.04514 0.41077 0.02014 C 0.43021 0.01042 0.45053 0.00278 0.46876 -0.01065 C 0.47935 -0.01852 0.48751 -0.02616 0.49827 -0.03102 C 0.48612 -0.00718 0.45539 0.00231 0.43664 0.00949 C 0.38855 0.02778 0.33646 0.04468 0.28664 0.05 C 0.28212 0.04931 0.27778 0.04676 0.27327 0.04769 C 0.27188 0.04792 0.27518 0.05046 0.27587 0.05231 C 0.27744 0.05648 0.27865 0.06088 0.27952 0.06551 C 0.28108 0.07384 0.28195 0.08218 0.28317 0.09051 C 0.2849 0.15394 0.29219 0.22153 0.27952 0.28449 C 0.27848 0.29745 0.27657 0.32222 0.27414 0.32986 C 0.27205 0.33634 0.24219 0.36713 0.24115 0.36782 C 0.2007 0.40046 0.14879 0.41227 0.10278 0.42153 C 0.09219 0.42361 0.08143 0.42384 0.07067 0.425 C 0.05782 0.42616 0.03212 0.42847 0.03212 0.42847 C 0.01442 0.43148 0.02049 0.42384 0.02587 0.40718 C 0.02935 0.39653 0.03282 0.38588 0.03577 0.375 C 0.04653 0.33542 0.0566 0.2956 0.06702 0.25602 C 0.05886 0.24514 0.05521 0.22569 0.05365 0.21065 C 0.054 0.20278 0.05608 0.19444 0.05452 0.18681 C 0.05348 0.18194 0.04914 0.17986 0.04653 0.17616 C 0.02674 0.14745 0.00799 0.11829 -0.00885 0.08681 C -0.00937 0.08472 -0.01163 0.08333 -0.01163 0.08102 C -0.01163 0.07083 -0.00642 0.06088 -0.00347 0.05231 C -0.00017 0.04259 0.00122 0.03102 0.0099 0.02731 C 0.01303 0.02106 0.01008 0.01412 0.00626 0.00949 C 0.00521 0.00556 0.00365 0.00347 0.00192 7.40741E-7 C -0.00121 0.00139 -0.00156 0.00208 7.22222E-6 7.40741E-7 Z " pathEditMode="relative" ptsTypes="fffffffffffffffffffffffffffffffffffffffffffff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C -0.01128 -0.0051 -0.03958 0.01481 -0.04826 0.02153 C -0.06441 0.03379 -0.08958 0.0618 -0.10365 0.0787 C -0.11319 0.09028 -0.12118 0.10555 -0.13038 0.11782 C -0.13924 0.12963 -0.15035 0.1412 -0.15885 0.1537 C -0.16545 0.14768 -0.19635 0.15509 -0.20365 0.15602 C -0.23385 0.15995 -0.26354 0.16643 -0.29375 0.17037 C -0.30451 0.17407 -0.3151 0.1787 -0.32587 0.18217 C -0.33003 0.175 -0.32986 0.17754 -0.32674 0.16551 C -0.32049 0.1419 -0.31458 0.11828 -0.30712 0.09537 C -0.28906 0.03981 -0.27865 -0.01528 -0.23038 -0.02847 C -0.19462 -0.02361 -0.1717 -0.00857 -0.1401 0.01435 C -0.125 0.02523 -0.11094 0.03518 -0.10451 0.05717 C -0.11181 0.08032 -0.14062 0.08727 -0.15538 0.09282 C -0.20139 0.11018 -0.24861 0.12129 -0.29635 0.12384 C -0.31736 0.12754 -0.31024 0.13125 -0.31962 0.125 C -0.30833 0.06342 -0.28837 0.00532 -0.27135 -0.05347 C -0.29323 -0.06158 -0.30764 -0.07616 -0.3224 -0.09885 C -0.32969 -0.12616 -0.32205 -0.13056 -0.3125 -0.15232 C -0.29288 -0.19699 -0.27135 -0.24838 -0.23576 -0.27269 C -0.22951 -0.26945 -0.22187 -0.26898 -0.21701 -0.26297 C -0.20868 -0.25255 -0.21024 -0.22292 -0.2099 -0.21181 C -0.21424 -0.16204 -0.21076 -0.14792 -0.24201 -0.12385 C -0.20556 -0.11968 -0.27257 -0.12662 -0.21424 -0.125 C -0.18924 -0.12431 -0.16424 -0.12176 -0.13924 -0.12014 C -0.13559 -0.11783 -0.12795 -0.11713 -0.12865 -0.11181 C -0.13056 -0.09653 -0.13819 -0.08542 -0.14826 -0.07847 C -0.16788 -0.06482 -0.18576 -0.06135 -0.20712 -0.05463 C -0.20521 -0.06227 -0.20573 -0.06366 -0.2 -0.06551 C -0.16927 -0.05672 -0.12604 -0.00857 -0.10799 0.00717 C -0.09028 0.02268 -0.07674 0.02199 -0.05712 0.025 C -0.02795 0.02153 -0.01944 0.03217 -0.00799 0.00602 C 0.01007 -0.08102 -0.04983 -0.12385 -0.1026 -0.13449 C -0.11892 -0.12963 -0.13594 -0.12732 -0.15174 -0.12014 C -0.1809 -0.10672 -0.20955 -0.06922 -0.2224 -0.03218 C -0.22708 0.05717 -0.16406 0.0581 -0.11424 0.06065 C -0.08108 0.0581 0.01493 0.06528 0.05 0.025 C 0.05122 0.01805 0.05556 -0.00394 0.05538 -0.00949 C 0.05469 -0.0456 0.04427 -0.08403 0.03663 -0.11783 C 0.03264 -0.13519 0.03229 -0.15787 0.01615 -0.16065 C 0.01198 -0.16135 0.00781 -0.16135 0.00365 -0.16181 C -0.01042 -0.16065 -0.02448 -0.16158 -0.03837 -0.15834 C -0.07431 -0.14977 -0.11736 -0.08426 -0.13385 -0.04283 C -0.15486 0.06643 -0.04809 0.07268 0.00538 0.0787 C 0.04288 0.07708 0.07847 0.08333 0.11337 0.06782 C 0.11632 0.05 0.1184 0.04421 0.10799 0.02153 C 0.08611 -0.02616 0.0467 -0.07871 0.0026 -0.08334 C -0.04549 -0.07153 -0.07934 -0.0426 -0.11788 -0.00232 C -0.15191 0.03333 -0.16476 0.05764 -0.19635 0.10486 C -0.20417 0.11666 -0.21858 0.13727 -0.225 0.15231 C -0.23264 0.17037 -0.23767 0.19143 -0.24375 0.21065 C -0.24444 0.22083 -0.2467 0.23102 -0.23924 0.23935 C -0.23646 0.24236 -0.23212 0.24097 -0.22865 0.24166 C -0.21007 0.23611 -0.20538 0.23611 -0.18576 0.22037 C -0.14062 0.18426 -0.14323 0.1868 -0.16337 0.19166 C -0.23628 0.25787 -0.29479 0.33333 -0.31875 0.44884 C -0.31458 0.49884 -0.32378 0.50879 -0.29201 0.52037 C -0.2599 0.51157 -0.22795 0.50463 -0.1974 0.48819 C -0.23247 0.48495 -0.25851 0.49884 -0.29462 0.51065 C -0.32639 0.52106 -0.35851 0.53217 -0.39115 0.53565 C -0.39444 0.53403 -0.39965 0.53541 -0.40087 0.53102 C -0.40677 0.51018 -0.38073 0.44722 -0.375 0.43449 C -0.35625 0.39259 -0.33594 0.35231 -0.31701 0.31065 C -0.29792 0.26875 -0.27969 0.24236 -0.24375 0.23217 C -0.15851 0.2456 -0.17691 0.22986 -0.11701 0.27384 C -0.09288 0.29143 -0.08698 0.29745 -0.06962 0.325 C -0.06285 0.33565 -0.05087 0.35833 -0.05087 0.35833 C -0.03906 0.41852 -0.09045 0.48588 -0.12865 0.50717 C -0.13993 0.51342 -0.15208 0.51759 -0.16424 0.52037 C -0.17899 0.52384 -0.19392 0.5243 -0.20885 0.52615 C -0.26319 0.52315 -0.29427 0.52847 -0.33924 0.49884 C -0.36441 0.46227 -0.33628 0.41713 -0.3151 0.38935 C -0.26493 0.32361 -0.19184 0.27199 -0.1224 0.25717 C -0.10069 0.25254 -0.0783 0.25555 -0.05625 0.25486 C -0.02448 0.25717 0.00139 0.25995 0.03125 0.27268 C 0.03715 0.27801 0.02882 0.28796 0.02587 0.29282 C 0.01771 0.30625 0.00538 0.31643 -0.00625 0.32384 C -0.01458 0.31921 -0.01701 0.32106 -0.01076 0.30231 C -0.00208 0.27685 0.01372 0.26852 0.02049 0.23819 C 0.0224 0.21319 0.02135 0.20162 0.00625 0.18703 C 0.00469 0.11365 0.00503 0.04305 0.01163 -0.02963 C 0.01181 -0.03079 0.01094 -0.02732 0.01076 -0.02616 C 0.00851 -0.01574 0.01163 -0.02755 0.00799 -0.01435 C 0.00764 -0.01111 0.00747 -0.00787 0.00712 -0.00463 C 0.00694 -0.00347 0.00712 -0.00162 0.00625 -0.00116 C 0.00503 -0.00047 0.00382 -0.00255 0.0026 -0.00232 C 0.00156 -0.00209 0.00087 -0.0007 3.33333E-6 3.33333E-6 Z " pathEditMode="relative" ptsTypes="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substance used for testing for carbon dioxide is ….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34290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Soda water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31242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Tonic water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2057400"/>
            <a:ext cx="35814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Distilled water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2057400"/>
            <a:ext cx="3048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Limewater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C -0.00712 -0.00879 -0.01424 0.00162 -0.02066 0.00718 C -0.02379 0.00996 -0.02605 0.01435 -0.02865 0.01783 C -0.02987 0.01945 -0.0323 0.02269 -0.0323 0.02269 C -0.03907 0.04121 -0.04462 0.05926 -0.04653 0.07986 C -0.04618 0.0882 -0.04671 0.09653 -0.04566 0.10486 C -0.04445 0.11482 -0.02934 0.1169 -0.02414 0.11921 C -0.01233 0.11806 -0.00035 0.11736 0.01145 0.11551 C 0.02656 0.1132 0.03993 0.10625 0.0552 0.10486 C 0.06649 0.10232 0.07812 0.10023 0.08923 0.09537 C 0.09496 0.09283 0.09913 0.08773 0.1052 0.08588 C 0.1177 0.08195 0.13107 0.08148 0.14375 0.07986 C 0.15468 0.08056 0.16579 0.08033 0.17673 0.08218 C 0.18906 0.08426 0.20243 0.0963 0.21336 0.10371 C 0.21666 0.10972 0.21875 0.11181 0.22048 0.11921 C 0.22204 0.13982 0.22638 0.15695 0.21145 0.16921 C 0.20382 0.16181 0.19114 0.15972 0.18211 0.15718 C 0.16927 0.15787 0.15659 0.15833 0.14375 0.15949 C 0.13576 0.16019 0.13177 0.16991 0.125 0.17269 C 0.11579 0.17662 0.10573 0.17639 0.09635 0.17986 C 0.09027 0.18218 0.0842 0.18472 0.07829 0.1882 C 0.07343 0.19121 0.06406 0.19884 0.06406 0.19884 C 0.06024 0.2213 0.0809 0.24375 0.0927 0.25371 C 0.12986 0.28519 0.17864 0.28773 0.22135 0.28935 C 0.24878 0.28727 0.26632 0.29421 0.28559 0.27269 C 0.29288 0.25394 0.28715 0.24908 0.28125 0.225 C 0.28437 0.2125 0.31284 0.19977 0.31875 0.19653 C 0.34878 0.18009 0.3776 0.16991 0.40972 0.16551 C 0.4467 0.17083 0.45798 0.16019 0.46875 0.20255 C 0.45989 0.24167 0.45902 0.23773 0.44097 0.26667 C 0.43333 0.27917 0.42621 0.29213 0.41875 0.30486 C 0.41371 0.31343 0.40555 0.31759 0.39895 0.32384 C 0.36996 0.35139 0.3302 0.34838 0.29635 0.35 C 0.2684 0.34908 0.23593 0.35185 0.20711 0.34421 C 0.20104 0.34051 0.19739 0.33727 0.1927 0.33102 C 0.18645 0.31343 0.19323 0.28958 0.19895 0.27384 C 0.23802 0.16736 0.25382 0.10833 0.31059 0.03588 C 0.31632 0.02847 0.33541 0.02824 0.3427 0.02755 C 0.35816 0.0294 0.37395 0.02824 0.38923 0.03333 C 0.45017 0.05394 0.48993 0.12871 0.50625 0.20486 C 0.50451 0.22546 0.50434 0.24653 0.50086 0.26667 C 0.49166 0.32037 0.44444 0.35347 0.40885 0.36551 C 0.32013 0.39514 0.22882 0.39051 0.13836 0.40116 C 0.08906 0.37708 0.05416 0.35671 0.00086 0.34653 C -0.01875 0.34954 -0.03889 0.35 -0.05816 0.35602 C -0.06511 0.35787 -0.07084 0.36528 -0.07691 0.37037 C -0.10209 0.39167 -0.11511 0.42269 -0.12605 0.45833 C -0.12726 0.47408 -0.12848 0.47824 -0.1224 0.49653 C -0.11233 0.52685 -0.06875 0.52338 -0.05 0.525 C 0.02743 0.51921 -0.00868 0.525 0.05885 0.50949 C 0.07448 0.50579 0.08715 0.4963 0.10156 0.48935 C 0.10694 0.48681 0.1177 0.48218 0.1177 0.48218 C 0.11336 0.51181 0.11458 0.55371 0.13385 0.57384 C 0.14861 0.58912 0.16024 0.58773 0.1776 0.59051 C 0.19878 0.58704 0.21996 0.58449 0.24097 0.57986 C 0.28437 0.57037 0.26336 0.56945 0.3052 0.55602 C 0.32725 0.54884 0.35052 0.54792 0.37309 0.54283 C 0.37829 0.54514 0.39132 0.54306 0.38923 0.55 C 0.38611 0.56019 0.37413 0.55903 0.36684 0.5632 C 0.32864 0.58426 0.29253 0.60139 0.25173 0.61204 C 0.21406 0.6088 0.20538 0.61968 0.18472 0.59653 C 0.17465 0.56412 0.19166 0.54236 0.21145 0.525 C 0.24739 0.49329 0.28263 0.47986 0.325 0.47153 C 0.34913 0.47269 0.37326 0.4713 0.39704 0.475 C 0.41163 0.47732 0.43454 0.49722 0.44722 0.50833 C 0.44635 0.51343 0.44618 0.51898 0.44444 0.52384 C 0.44357 0.52662 0.4335 0.53982 0.43298 0.54051 C 0.40937 0.56921 0.38281 0.58843 0.35069 0.59653 C 0.34323 0.59838 0.33541 0.59884 0.32743 0.6 C 0.28923 0.59908 0.20711 0.60671 0.16875 0.56435 C 0.14461 0.5375 0.13559 0.49259 0.12222 0.45718 C 0.09965 0.39746 0.09982 0.4125 0.08211 0.33704 C 0.07882 0.32292 0.07812 0.30625 0.07395 0.29283 C 0.06128 0.25116 0.04027 0.21134 0.03385 0.16667 C 0.03298 0.1507 0.0302 0.13634 0.02934 0.12037 C 0.02829 0.07292 0.03038 0.09398 0.025 0.05718 C 0.02361 0.04815 0.02135 0.02986 0.02135 0.02986 C 0.021 0.025 0.0217 0.02014 0.02048 0.01551 C 0.01996 0.01366 0.01805 0.0132 0.01684 0.01204 C 0.01354 0.00926 0.00885 0.00602 0.00625 0.00255 C 0.00486 0.0007 0.00451 -0.00347 0.0026 -0.00347 C 0.00138 -0.00347 0.00086 -0.00116 8.33333E-7 -1.85185E-6 Z " pathEditMode="relative" ptsTypes="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C -0.02291 -0.00579 -0.05937 0.02153 -0.07413 0.04398 C -0.07743 0.04907 -0.09132 0.08079 -0.09739 0.08333 C -0.11215 0.0963 -0.0934 0.08055 -0.14201 0.08796 C -0.17187 0.09259 -0.20156 0.10903 -0.22951 0.12268 C -0.23524 0.12824 -0.24114 0.13333 -0.24653 0.13935 C -0.25399 0.14768 -0.26146 0.16088 -0.26962 0.16898 C -0.27465 0.16296 -0.27187 0.16481 -0.28212 0.17731 C -0.30312 0.20301 -0.32291 0.23241 -0.33576 0.26667 C -0.34635 0.33843 -0.30399 0.35509 -0.26076 0.35718 C -0.23229 0.35255 -0.1934 0.34907 -0.17326 0.31782 C -0.16337 0.28611 -0.16614 0.25532 -0.16528 0.22014 C -0.15052 0.22222 -0.13819 0.22523 -0.12413 0.23102 C -0.11024 0.24444 -0.09913 0.25995 -0.08923 0.27847 C -0.08594 0.29305 -0.07969 0.32801 -0.09653 0.33333 C -0.0993 0.33426 -0.0941 0.32639 -0.09201 0.32384 C -0.0809 0.31111 -0.06875 0.3 -0.05712 0.28796 C -0.04444 0.275 -0.02882 0.26829 -0.01423 0.25949 C 0.03577 0.22917 0.08108 0.21366 0.13577 0.21065 C 0.16493 0.21736 0.18924 0.2243 0.21077 0.25231 C 0.22535 0.31204 0.15243 0.32338 0.12413 0.32616 C 0.10938 0.32778 0.09445 0.32778 0.07952 0.32847 C 0.02066 0.31968 -0.00017 0.33009 -0.03489 0.275 C -0.03715 0.2669 -0.04149 0.2544 -0.04114 0.24514 C -0.03889 0.18287 0.00122 0.11088 0.04636 0.09282 C 0.0559 0.09676 0.0665 0.09768 0.075 0.10463 C 0.09584 0.12199 0.1158 0.17338 0.12327 0.20463 C 0.125 0.22083 0.1099 0.23218 0.1 0.23796 C 0.06146 0.26042 0.01719 0.26782 -0.02413 0.27268 C -0.07951 0.27176 -0.11979 0.27245 -0.17239 0.27384 C -0.20295 0.27755 -0.23229 0.28426 -0.25903 0.30602 C -0.27205 0.31667 -0.28125 0.33403 -0.29028 0.35 C -0.2934 0.36389 -0.2941 0.36389 -0.29375 0.38102 C -0.29271 0.43171 -0.29913 0.47593 -0.25625 0.48449 C -0.22309 0.47893 -0.20347 0.47315 -0.17413 0.45347 C -0.15052 0.42037 -0.14566 0.39954 -0.13576 0.35602 C -0.13021 0.30347 -0.12118 0.18356 -0.17673 0.17014 C -0.22083 0.17662 -0.24201 0.20347 -0.26875 0.25116 C -0.31198 0.32801 -0.34705 0.37037 -0.36701 0.44884 C -0.36788 0.45856 -0.36962 0.46759 -0.37048 0.47731 C -0.36996 0.48611 -0.37031 0.49491 -0.36875 0.50347 C -0.3684 0.50532 -0.36632 0.50579 -0.36528 0.50718 C -0.35677 0.51736 -0.3533 0.51782 -0.34114 0.51898 C -0.27847 0.50648 -0.21927 0.48843 -0.16423 0.44514 C -0.1566 0.43287 -0.14739 0.42199 -0.14114 0.40833 C -0.13472 0.39398 -0.13472 0.37477 -0.12673 0.3618 C -0.12413 0.35741 -0.1184 0.36343 -0.11423 0.36435 C -0.09757 0.36829 -0.09809 0.36921 -0.07864 0.37963 C -0.04028 0.40046 0.00938 0.42708 0.02413 0.48333 C 0.0224 0.49398 0.0224 0.50555 0.01875 0.51551 C 0.01389 0.52893 0.0059 0.53241 -0.00278 0.53796 C -0.00694 0.54074 -0.01267 0.54213 -0.01701 0.54282 C -0.02413 0.54398 -0.03837 0.54514 -0.03837 0.54514 C -0.05816 0.55139 -0.07899 0.5537 -0.09913 0.55602 C -0.1243 0.55324 -0.13923 0.55856 -0.15173 0.53102 C -0.15555 0.5088 -0.15694 0.50579 -0.15087 0.47268 C -0.14375 0.43426 -0.12222 0.37106 -0.09739 0.3463 C -0.08264 0.3 -0.06493 0.25417 -0.05173 0.20718 C -0.04583 0.18634 -0.0401 0.15694 -0.02778 0.14051 C -0.02222 0.10579 -0.01545 0.06968 -0.00087 0.03935 C 0.00226 0.02616 0.0007 0.03449 -0.00087 0.00463 C -0.00104 -0.00023 -0.00312 0.00208 -1.94444E-6 3.7037E-7 Z " pathEditMode="relative" ptsTypes="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3.33333E-6 C -0.01249 0.00069 -0.04374 0.00069 -0.05885 0.00717 C -0.08419 0.01805 -0.09808 0.03472 -0.11874 0.0537 C -0.11996 0.05856 -0.12152 0.06273 -0.12221 0.06782 C -0.11996 0.09977 -0.09826 0.10416 -0.0776 0.10602 C -0.03836 0.10069 -0.00017 0.08171 0.03838 0.07037 C 0.09463 0.0537 0.15261 0.04907 0.2099 0.04653 C 0.25869 0.05 0.26199 0.04745 0.29549 0.06065 C 0.29949 0.06389 0.3014 0.0669 0.30452 0.07153 C 0.31286 0.12708 0.25643 0.14375 0.22779 0.14884 C 0.21529 0.15115 0.20279 0.15139 0.19029 0.15231 C 0.17657 0.15347 0.16286 0.15393 0.14914 0.15486 C 0.09914 0.15231 0.03525 0.1669 -0.01249 0.13102 C -0.01718 0.12361 -0.01996 0.11736 -0.02221 0.10833 C -0.01701 0.06504 -0.02239 0.09328 0.00626 0.02986 C 0.03699 -0.03797 0.09497 -0.10556 0.15539 -0.11783 C 0.17154 -0.12107 0.1882 -0.11852 0.20452 -0.11898 C 0.22084 -0.11621 0.23786 -0.1169 0.25365 -0.11065 C 0.30417 -0.09051 0.35261 -0.02639 0.36424 0.04282 C 0.36147 0.08611 0.36581 0.12153 0.32865 0.1287 C 0.33838 0.14815 0.34254 0.16782 0.34827 0.19051 C 0.35678 0.26319 0.35435 0.35092 0.29549 0.38333 C 0.27136 0.39653 0.26303 0.39467 0.23664 0.39768 C 0.20695 0.3949 0.16824 0.3993 0.14115 0.375 C 0.13334 0.36782 0.12154 0.34907 0.11789 0.34051 C 0.11459 0.33287 0.11042 0.32592 0.10799 0.31782 C 0.10695 0.31435 0.10765 0.30926 0.10539 0.30717 C 0.104 0.30578 0.10174 0.30648 0.10001 0.30602 C 0.079 0.31828 0.06824 0.34722 0.05626 0.37153 C 0.05365 0.37685 0.04949 0.38055 0.04654 0.38565 C 0.04515 0.39398 0.04411 0.39653 0.04654 0.40717 C 0.04758 0.4118 0.05834 0.42407 0.06077 0.42615 C 0.07501 0.43842 0.09237 0.44537 0.10904 0.44768 C 0.12206 0.44606 0.13525 0.44583 0.14827 0.44282 C 0.17865 0.43565 0.20921 0.41528 0.23664 0.39653 C 0.25574 0.38333 0.27727 0.37083 0.29289 0.35 C 0.3007 0.30879 0.34532 0.27847 0.37327 0.27037 C 0.38178 0.26782 0.39046 0.26782 0.39914 0.26666 C 0.41372 0.26898 0.42865 0.26875 0.44289 0.27384 C 0.46251 0.28102 0.48143 0.30532 0.48924 0.32986 C 0.49567 0.38796 0.43577 0.38032 0.40799 0.38333 C 0.40452 0.38287 0.37275 0.38171 0.36251 0.37615 C 0.35852 0.37407 0.34341 0.35879 0.34115 0.35602 C 0.31945 0.33078 0.30279 0.30833 0.29115 0.27268 C 0.28977 0.25671 0.2915 0.24444 0.29654 0.22986 C 0.28074 0.20231 0.26546 0.17361 0.25001 0.14537 C 0.24115 0.12916 0.23786 0.11481 0.22414 0.10602 C 0.21338 0.08842 0.22206 0.10162 0.19376 0.07268 C 0.16806 0.04653 0.15157 0.03565 0.12414 0.02153 C 0.11233 0.02453 0.11008 0.01875 0.09827 0.01782 C 0.08612 0.0169 0.07379 0.0162 0.06164 0.01551 C 0.05661 0.01389 0.05174 0.00972 0.0474 0.00602 C 0.04602 0.00486 0.04549 0.00139 0.04376 0.00115 C 0.03664 3.33333E-6 0.02952 0.00046 0.0224 3.33333E-6 C 0.01529 -0.00301 0.00747 3.33333E-6 5.27778E-6 3.33333E-6 Z " pathEditMode="relative" ptsTypes="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4815 C -0.00208 -0.03819 -0.00243 -0.02824 -0.00382 -0.01852 C -0.0052 -0.0088 -0.01059 0.00324 -0.01458 0.01111 C -0.03246 0.04861 -0.05 0.0581 -0.08073 0.07199 C -0.08802 0.07523 -0.09323 0.07894 -0.10121 0.08032 C -0.11545 0.08565 -0.10937 0.08403 -0.11909 0.08634 C -0.12361 0.08565 -0.13003 0.09005 -0.13246 0.08519 C -0.13906 0.0713 -0.11475 0.01945 -0.11284 0.01482 C -0.09826 -0.02083 -0.07656 -0.06898 -0.04496 -0.07801 C -0.03993 -0.07708 -0.03472 -0.07731 -0.02968 -0.07546 C -0.01718 -0.07106 -0.01024 -0.05255 -0.00659 -0.03773 C -0.00399 -0.0081 -0.01128 0.01273 -0.01909 0.03843 C -0.02118 0.04537 -0.02274 0.05232 -0.02448 0.05903 C -0.02552 0.06273 -0.02691 0.0669 -0.02795 0.07083 C -0.02847 0.07292 -0.02968 0.07801 -0.02968 0.07801 C -0.01805 0.08843 0.00209 0.07245 0.01216 0.06366 C 0.04045 0.03889 0.07848 0.00787 0.08907 -0.03773 C 0.08542 -0.0588 0.08698 -0.06204 0.07032 -0.08032 C 0.04341 -0.10972 0.0573 -0.09676 0.02917 -0.11968 C 0.01198 -0.13403 -0.01944 -0.13495 -0.03871 -0.1375 C -0.05659 -0.13565 -0.07465 -0.13611 -0.09218 -0.13148 C -0.1 -0.12963 -0.11336 -0.11389 -0.11909 -0.10532 C -0.1217 -0.10139 -0.12795 -0.09468 -0.12795 -0.09468 C -0.13541 -0.08009 -0.15364 -0.08125 -0.16545 -0.07801 C -0.17743 -0.07477 -0.18941 -0.0713 -0.20121 -0.06713 C -0.25017 -0.04954 -0.29479 -0.02338 -0.34045 0.00532 C -0.35989 0.01759 -0.37517 0.02778 -0.39045 0.04792 C -0.40347 0.02083 -0.38003 -0.00324 -0.36823 -0.02083 C -0.35173 -0.0456 -0.33645 -0.06319 -0.31093 -0.06597 C -0.30017 -0.06319 -0.28906 -0.06273 -0.27882 -0.05764 C -0.26319 -0.05 -0.25972 -0.02176 -0.25573 -0.00417 C -0.25729 0.02593 -0.25399 0.0963 -0.28507 0.10278 C -0.31423 0.09977 -0.32413 0.09907 -0.34757 0.07894 C -0.35139 0.0713 -0.35156 0.06644 -0.35295 0.05787 C -0.34895 0.01597 -0.34687 0.03982 -0.36198 0.01968 C -0.37239 -0.01157 -0.37465 -0.0294 -0.36996 -0.06713 C -0.36805 -0.08264 -0.35503 -0.10903 -0.35034 -0.12199 C -0.32361 -0.19583 -0.36632 -0.10093 -0.30746 -0.22546 C -0.29652 -0.24838 -0.28715 -0.26921 -0.26996 -0.2838 C -0.26423 -0.2831 -0.2585 -0.28333 -0.25295 -0.28148 C -0.24826 -0.27986 -0.24409 -0.27593 -0.23958 -0.27315 C -0.23455 -0.26991 -0.21944 -0.26991 -0.21632 -0.26968 C -0.19774 -0.26667 -0.19288 -0.27292 -0.18698 -0.25417 C -0.18906 -0.24236 -0.1901 -0.23009 -0.19323 -0.21852 C -0.19618 -0.20764 -0.21024 -0.1963 -0.20468 -0.1875 C -0.19757 -0.17639 -0.18264 -0.18588 -0.1717 -0.18518 C -0.14826 -0.17384 -0.11389 -0.16366 -0.09948 -0.13403 C -0.09757 -0.11921 -0.10104 -0.10671 -0.10746 -0.09468 C -0.0927 -0.08866 -0.14375 -0.09097 -0.14496 -0.09097 C -0.16823 -0.08634 -0.19739 -0.08194 -0.21718 -0.0625 C -0.23194 -0.04815 -0.23507 -0.03981 -0.24583 -0.02315 C -0.25156 0.00301 -0.25451 0.0375 -0.22968 0.04699 C -0.22361 0.04931 -0.21718 0.04954 -0.21093 0.05046 C -0.15191 0.04074 -0.09913 0.00857 -0.04496 -0.02315 C -0.01909 -0.03819 0.00504 -0.05602 0.03368 -0.0588 C 0.05365 -0.05694 0.06077 -0.06481 0.0658 -0.04468 C 0.04601 0.01829 -0.00399 0.0375 -0.05121 0.03982 C -0.08524 0.03357 -0.11875 0.02361 -0.14583 -0.00648 C -0.16076 -0.02292 -0.17621 -0.05486 -0.19757 -0.0588 C -0.20295 -0.0581 -0.2085 -0.05833 -0.21371 -0.05648 C -0.23698 -0.04861 -0.25034 -0.00046 -0.25833 0.02685 C -0.26128 0.04722 -0.2717 0.09583 -0.2592 0.1125 C -0.25312 0.1206 -0.24375 0.12153 -0.23593 0.12315 C -0.22205 0.1206 -0.20729 0.12222 -0.19409 0.11597 C -0.16319 0.10139 -0.16666 0.05486 -0.17621 0.1412 C -0.17482 0.18218 -0.18125 0.20463 -0.15034 0.21482 C -0.13194 0.21181 -0.12639 0.21482 -0.11632 0.19699 C -0.09652 0.21551 -0.0835 0.24051 -0.07534 0.27083 C -0.07725 0.28357 -0.07951 0.29838 -0.08698 0.30787 C -0.096 0.31898 -0.10885 0.32037 -0.11996 0.32546 C -0.12448 0.33171 -0.1309 0.33171 -0.13698 0.33403 C -0.15 0.33889 -0.14166 0.33519 -0.15295 0.34236 C -0.16597 0.35046 -0.15625 0.34282 -0.16909 0.35417 C -0.16996 0.35486 -0.1717 0.35648 -0.1717 0.35648 C -0.16736 0.36551 -0.17291 0.35648 -0.1592 0.35648 C -0.15798 0.35648 -0.15781 0.35926 -0.15659 0.36019 C -0.15468 0.36157 -0.15243 0.36181 -0.15034 0.36227 C -0.13784 0.3662 -0.12465 0.3662 -0.11198 0.36852 C -0.09739 0.37454 -0.11198 0.36875 -0.07257 0.37083 C -0.0559 0.37176 -0.03923 0.37431 -0.02257 0.3757 C -0.02135 0.37616 -0.01944 0.37523 -0.01909 0.37685 C -0.01788 0.38241 -0.021 0.38426 -0.02343 0.38634 C -0.02725 0.38495 -0.02968 0.38079 -0.03333 0.38009 C -0.04288 0.37894 -0.05243 0.37801 -0.06198 0.37685 C -0.07361 0.36991 -0.08385 0.36227 -0.0967 0.36019 C -0.1052 0.35671 -0.11684 0.36389 -0.12534 0.36713 C -0.12725 0.37107 -0.12795 0.38009 -0.12795 0.38009 " pathEditMode="relative" ptsTypes="ffffffffffffffffffffffffffff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name given to the corrosion of iron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09600"/>
            <a:ext cx="3048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Rusting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31242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err="1" smtClean="0">
                <a:latin typeface="Calibri" pitchFamily="34" charset="0"/>
              </a:rPr>
              <a:t>Neutralising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2057400"/>
            <a:ext cx="32004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Sublimating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2057400"/>
            <a:ext cx="3048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Distilling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Press the space bar to 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4769 C -0.00834 -0.03194 -0.0283 -0.05347 -0.03802 -0.03935 C -0.03716 -0.03194 -0.03733 -0.02407 -0.03542 -0.0169 C -0.02743 0.01412 0.0158 0.02014 0.03507 0.02361 C 0.05295 0.02245 0.07083 0.02222 0.08871 0.02014 C 0.10434 0.01829 0.11805 0.00231 0.12621 -0.01435 C 0.12847 -0.01875 0.12777 -0.02292 0.13073 -0.02639 C 0.13836 -0.02477 0.14375 -0.01898 0.14948 -0.01204 C 0.12187 0.03403 0.06076 0.0338 0.02083 0.03565 C -0.00608 0.0331 -0.04566 0.04051 -0.06302 0.00463 C -0.07084 -0.05741 -0.0033 -0.09144 0.03073 -0.10139 C 0.04444 -0.10532 0.05868 -0.10625 0.07257 -0.10857 C 0.08663 -0.10648 0.10086 -0.10718 0.11458 -0.10255 C 0.14687 -0.09167 0.18802 -0.06019 0.20746 -0.02269 C 0.2085 -0.01782 0.21041 -0.00995 0.21007 -0.00486 C 0.2092 0.00671 0.20868 0.01875 0.20573 0.02963 C 0.20416 0.03565 0.18871 0.05093 0.18593 0.05347 C 0.16024 0.07616 0.12152 0.07477 0.09218 0.07593 C 0.08541 0.07407 0.07864 0.0706 0.0717 0.07014 C 0.04097 0.06806 0.02691 0.11181 0.02083 0.14398 C 0.02343 0.1875 0.01979 0.21088 0.03698 0.24745 C 0.07413 0.32639 0.16093 0.33125 0.22257 0.33565 C 0.25833 0.33148 0.26979 0.3375 0.29409 0.31643 C 0.31041 0.25023 0.27152 0.18796 0.2467 0.13681 C 0.24323 0.12986 0.23767 0.11181 0.23159 0.10579 C 0.21597 0.09051 0.19357 0.08843 0.17534 0.08565 C 0.15538 0.08889 0.13507 0.08912 0.11545 0.09514 C 0.0783 0.10648 0.04843 0.14977 0.03593 0.19514 C 0.03368 0.2169 0.0309 0.22824 0.03593 0.25093 C 0.0592 0.35532 0.16354 0.37616 0.23159 0.37963 C 0.28246 0.37454 0.33906 0.37454 0.38593 0.34259 C 0.39392 0.33032 0.39583 0.32338 0.3967 0.30694 C 0.39114 0.25417 0.37361 0.22477 0.35121 0.17847 C 0.34826 0.17245 0.34635 0.16574 0.34409 0.15926 C 0.3434 0.15741 0.34062 0.15301 0.34218 0.15347 C 0.35416 0.15718 0.36215 0.17268 0.37083 0.18426 C 0.37864 0.19491 0.38611 0.20602 0.39323 0.21759 C 0.40694 0.24005 0.41562 0.26273 0.42795 0.28565 C 0.42014 0.30116 0.39444 0.29884 0.38333 0.29977 C 0.3335 0.30417 0.29652 0.30278 0.24218 0.30347 C 0.18211 0.30671 0.12135 0.31088 0.06198 0.2963 C 0.04548 0.28704 0.0375 0.27801 0.03073 0.25556 C 0.03246 0.24306 0.03229 0.22963 0.03593 0.21759 C 0.05555 0.15255 0.12083 0.08449 0.1717 0.07245 C 0.18698 0.06875 0.20277 0.07083 0.21823 0.07014 C 0.23576 0.07639 0.25416 0.07917 0.27083 0.08912 C 0.31441 0.11505 0.3618 0.17037 0.38507 0.22731 C 0.36805 0.31018 0.30764 0.32361 0.25208 0.33681 C 0.21198 0.33287 0.17152 0.33125 0.13159 0.32477 C 0.10173 0.31991 0.07239 0.29329 0.06007 0.25694 C 0.05607 0.24514 0.05781 0.22153 0.04948 0.21412 C 0.01632 0.24606 0.00017 0.30185 -0.01302 0.35093 C -0.01407 0.3713 -0.01754 0.4044 -0.01129 0.42477 C 0.0085 0.48843 0.06354 0.48889 0.10659 0.49143 C 0.16007 0.48681 0.21146 0.48194 0.26371 0.46643 C 0.2809 0.46134 0.29791 0.45509 0.31458 0.44745 C 0.32673 0.4419 0.35034 0.42847 0.35034 0.42847 C 0.3618 0.41574 0.3658 0.40509 0.3717 0.38681 C 0.37465 0.34143 0.36875 0.31505 0.35034 0.27477 C 0.31771 0.20324 0.28941 0.10347 0.22534 0.07014 C 0.21007 0.07245 0.19444 0.07222 0.17968 0.07731 C 0.14045 0.09097 0.09948 0.13565 0.0717 0.17245 C 0.01736 0.24444 -0.04636 0.31667 -0.05782 0.42361 C -0.05625 0.43356 -0.0566 0.44444 -0.0533 0.45347 C -0.0415 0.48565 -0.00469 0.48264 0.01632 0.48426 C 0.09305 0.47523 0.14375 0.4456 0.21458 0.40463 C 0.22465 0.39884 0.23593 0.39606 0.24496 0.38796 C 0.26805 0.36736 0.28941 0.35602 0.31632 0.34745 C 0.33559 0.35116 0.35555 0.34907 0.36718 0.37245 C 0.36475 0.38958 0.32725 0.40926 0.32083 0.41412 C 0.31024 0.42199 0.26458 0.43403 0.25573 0.43681 C 0.22725 0.44583 0.19843 0.45231 0.16996 0.46181 C 0.15746 0.46597 0.14566 0.47292 0.13333 0.47731 C 0.12326 0.48079 0.11302 0.48287 0.10295 0.48565 C 0.05121 0.48102 -0.00139 0.48125 -0.02466 0.40926 C -0.03212 0.34907 -0.00226 0.27963 0.04132 0.2581 C 0.05521 0.25116 0.06545 0.25301 0.08073 0.25231 C 0.10659 0.25833 0.13333 0.25972 0.15833 0.27014 C 0.19323 0.28472 0.21093 0.32523 0.21823 0.36898 C 0.21614 0.37801 0.21545 0.38796 0.21198 0.3963 C 0.20659 0.40926 0.18767 0.42199 0.17968 0.42593 C 0.14774 0.4419 0.11128 0.43958 0.07795 0.44143 C 0.0934 0.46991 0.11146 0.4831 0.13698 0.48565 C 0.1493 0.48171 0.16076 0.47847 0.17257 0.47245 C 0.20833 0.48773 0.25312 0.48287 0.28958 0.48565 C 0.35486 0.49074 0.41944 0.49815 0.4842 0.51065 C 0.51771 0.50579 0.51319 0.51343 0.50659 0.46898 C 0.50486 0.45764 0.50607 0.46088 0.50295 0.45463 C 0.50052 0.46042 0.4993 0.4669 0.4967 0.47245 C 0.48732 0.49259 0.47205 0.49931 0.45573 0.50463 C 0.30208 0.4963 0.36753 0.49907 0.2592 0.49514 C 0.24027 0.49306 0.22586 0.48542 0.21545 0.46296 C 0.21406 0.45532 0.21823 0.43472 0.21093 0.44745 C 0.20746 0.46157 0.20468 0.49143 0.20468 0.49143 C 0.20555 0.50185 0.2059 0.51227 0.20746 0.52245 C 0.21111 0.54792 0.22986 0.55856 0.24496 0.56898 C 0.23194 0.57454 0.2217 0.56204 0.21718 0.58194 C 0.21996 0.58727 0.21805 0.58565 0.22343 0.58565 " pathEditMode="relative" ptsTypes="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0208 -0.02662 -0.01562 -0.00694 -0.02865 0.00694 C -0.04132 0.0206 -0.04253 0.025 -0.05799 0.03565 C -0.08767 0.05532 -0.12083 0.06319 -0.1526 0.07361 C -0.16198 0.08148 -0.15972 0.06667 -0.15799 0.05787 C -0.15503 0.04306 -0.14965 0.02824 -0.14201 0.01643 C -0.12865 -0.0044 -0.10243 -0.0338 -0.0849 -0.04653 C -0.01806 -0.0963 0.05538 -0.12245 0.13125 -0.12639 C 0.15417 -0.12245 0.16927 -0.12176 0.18385 -0.09792 C 0.18576 -0.08935 0.18681 -0.08056 0.1875 -0.07153 C 0.18785 -0.06713 0.18628 -0.06111 0.18837 -0.05741 C 0.19045 -0.0537 0.19826 -0.05255 0.19826 -0.05255 C 0.20868 -0.05417 0.2191 -0.05509 0.22951 -0.05741 C 0.2349 -0.05857 0.24288 -0.07037 0.24288 -0.07037 C 0.23177 -0.12454 0.1934 -0.13125 0.15625 -0.13819 C 0.1401 -0.13657 0.12378 -0.13773 0.10799 -0.13357 C 0.09931 -0.13148 0.0684 -0.10509 0.06337 -0.10023 C 0.03247 -0.07014 -0.00486 -0.02963 -0.0151 0.02245 C -0.01545 0.02593 -0.01615 0.0294 -0.01615 0.0331 C -0.01615 0.05231 -0.01111 0.05463 0.00174 0.05926 C 0.04896 0.04954 0.10573 0.03079 0.13385 -0.02662 C 0.13993 -0.06389 0.11962 -0.07199 0.0974 -0.08472 C 0.07413 -0.08218 0.05069 -0.08148 0.0276 -0.07639 C -0.01128 -0.06782 -0.05139 -0.02523 -0.07413 0.01643 C -0.08681 0.06944 -0.03524 0.05995 -0.01076 0.06181 C 0.01997 0.05833 0.05052 0.0537 0.08125 0.05093 C 0.10278 0.05718 0.09271 0.05139 0.05712 0.08079 C 0.04323 0.09236 0.02656 0.09653 0.01076 0.10231 C -0.03698 0.11944 -0.08698 0.12292 -0.13576 0.13079 C -0.13976 0.13032 -0.1724 0.13403 -0.1849 0.12361 C -0.18958 0.1125 -0.19253 0.08657 -0.17951 0.09005 C -0.17569 0.09468 -0.17378 0.10208 -0.17135 0.1081 C -0.16545 0.14861 -0.16545 0.13796 -0.17674 0.20694 C -0.19306 0.30671 -0.26597 0.32361 -0.33038 0.33796 C -0.4474 0.33588 -0.39618 0.33542 -0.3651 0.33912 C -0.34792 0.3412 -0.33056 0.34375 -0.31337 0.3463 C -0.22066 0.34074 -0.11372 0.35509 -0.02951 0.28681 C -0.01354 0.25602 -0.01701 0.2331 -0.02951 0.19259 C -0.04722 0.13495 -0.09132 0.10301 -0.13299 0.08657 C -0.14878 0.08796 -0.16493 0.08588 -0.18038 0.09005 C -0.20399 0.09676 -0.23038 0.12106 -0.24913 0.13912 C -0.29497 0.18287 -0.33681 0.23356 -0.3474 0.30926 C -0.34132 0.3588 -0.35243 0.38056 -0.32135 0.3963 C -0.31406 0.39977 -0.3059 0.40023 -0.29826 0.40231 C -0.27083 0.39676 -0.24288 0.39537 -0.21615 0.38565 C -0.15694 0.36435 -0.10608 0.325 -0.04549 0.31065 C -0.02292 0.31551 -0.04809 0.32639 -0.0599 0.3331 C -0.07552 0.3419 -0.12361 0.36111 -0.1375 0.36528 C -0.16806 0.37454 -0.21615 0.38171 -0.24635 0.38912 C -0.28663 0.39884 -0.32674 0.40949 -0.36701 0.41898 C -0.39184 0.41435 -0.40104 0.42407 -0.40365 0.39745 C -0.39948 0.36319 -0.40017 0.36157 -0.38038 0.31412 C -0.35399 0.25093 -0.33264 0.14745 -0.26788 0.14143 C -0.24184 0.14861 -0.24045 0.16296 -0.23038 0.19398 C -0.22934 0.23727 -0.2276 0.25116 -0.23576 0.30093 C -0.24306 0.34514 -0.27083 0.37801 -0.27951 0.4213 C -0.27917 0.425 -0.27969 0.42917 -0.27865 0.4331 C -0.27674 0.44028 -0.26267 0.4412 -0.25885 0.44259 C -0.24132 0.4331 -0.23142 0.41782 -0.21962 0.39838 C -0.21927 0.41319 -0.22135 0.42824 -0.21875 0.44259 C -0.21128 0.48426 -0.20069 0.52477 -0.1901 0.56505 C -0.18455 0.58634 -0.16302 0.59977 -0.14913 0.60694 C -0.11736 0.62361 -0.08368 0.63009 -0.05 0.63565 C -0.02292 0.63287 -0.01128 0.64468 -0.00712 0.61528 C -0.01562 0.56134 -0.0092 0.58727 -0.0349 0.5213 C -0.04844 0.48657 -0.06146 0.44444 -0.0849 0.42014 C -0.09323 0.41157 -0.10365 0.4088 -0.11337 0.40463 C -0.13212 0.40741 -0.15122 0.40787 -0.16962 0.41296 C -0.17726 0.41505 -0.1842 0.42106 -0.19115 0.42569 C -0.21424 0.44143 -0.23038 0.45856 -0.23837 0.49143 C -0.23976 0.52083 -0.23819 0.55023 -0.23125 0.57847 C -0.23003 0.58333 -0.22795 0.5875 -0.22674 0.59236 C -0.225 0.59931 -0.2224 0.61296 -0.2224 0.61296 C -0.22934 0.62431 -0.22396 0.61829 -0.23663 0.62361 C -0.25816 0.63241 -0.2776 0.63704 -0.3 0.64028 C -0.31528 0.63727 -0.32569 0.64005 -0.3349 0.62454 C -0.3375 0.61065 -0.33229 0.59167 -0.32674 0.57963 C -0.3184 0.56157 -0.30885 0.54468 -0.3 0.52731 C -0.28177 0.49097 -0.27378 0.47847 -0.23663 0.47245 C -0.21892 0.46968 -0.20087 0.46921 -0.18299 0.46759 C -0.11875 0.47523 -0.03437 0.47963 0.00712 0.5581 C 0.01493 0.59213 -0.0059 0.6088 -0.02674 0.62014 C -0.06233 0.63958 -0.09948 0.64421 -0.1375 0.6463 C -0.17274 0.63889 -0.19583 0.63542 -0.21163 0.58889 C -0.21719 0.54028 -0.19983 0.50949 -0.18385 0.46759 C -0.16215 0.41088 -0.13941 0.35116 -0.10538 0.30579 C -0.10087 0.26829 -0.0934 0.23264 -0.08576 0.1963 C -0.08177 0.17755 -0.07917 0.14931 -0.06875 0.13426 C -0.06163 0.10995 -0.0533 0.08634 -0.04462 0.06273 C -0.0375 0.04421 -0.02691 0.02801 -0.02135 0.0081 C -0.01823 -0.00301 -0.01424 -0.01898 -0.0099 -0.03009 C -0.00799 -0.03449 -0.00573 -0.03889 -0.00365 -0.04306 C -0.00208 -0.04653 0.00087 -0.0537 0.00087 -0.0537 C -0.00017 -0.04977 0 -0.05139 0 -0.04907 Z " pathEditMode="relative" ptsTypes="fffff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72 C 0.00052 -0.00902 -0.00052 -0.00787 -0.00174 -0.0074 C -0.00521 -0.00625 -0.00903 -0.00671 -0.0125 -0.00509 C -0.01545 -0.00347 -0.01753 0.00024 -0.02049 0.00209 C -0.03646 0.01297 -0.02812 0.00209 -0.04201 0.0176 C -0.04983 0.02639 -0.05434 0.04283 -0.06424 0.04723 C -0.0651 0.04838 -0.07014 0.05602 -0.06788 0.04375 C -0.06719 0.04005 -0.06458 0.03774 -0.06337 0.03426 C -0.06059 0.02639 -0.05868 0.01829 -0.05625 0.01042 C -0.06372 0.00718 -0.06493 -0.003 -0.06701 -0.01203 C -0.06806 -0.02592 -0.0691 -0.02847 -0.0651 -0.04421 C -0.06267 -0.05393 -0.05503 -0.06388 -0.05 -0.07037 C -0.03403 -0.09097 -0.01875 -0.10763 0.00365 -0.11203 C 0.00816 -0.11087 0.01302 -0.11157 0.01701 -0.10879 C 0.03264 -0.09675 0.03837 -0.06851 0.04375 -0.04791 C 0.04653 -0.02523 0.04844 -0.02175 0.04375 0.00325 C 0.03681 0.04075 -0.00625 0.04885 -0.02865 0.05209 C -0.03837 0.05047 -0.04844 0.05047 -0.05799 0.04723 C -0.06111 0.04653 -0.06354 0.04283 -0.06615 0.04028 C -0.06875 0.0375 -0.07326 0.03079 -0.07326 0.03079 C -0.07552 0.02315 -0.07639 0.01644 -0.0776 0.00811 C -0.08455 0.01436 -0.08819 0.02107 -0.0901 0.03195 C -0.08351 0.04375 -0.08611 0.0419 -0.0651 0.03079 C -0.04462 0.02014 -0.02535 0.00602 -0.00538 -0.00625 C 0.04601 -0.03819 0.09896 -0.07754 0.15538 -0.09189 C 0.18524 -0.11504 0.22535 -0.12013 0.25885 -0.12638 C 0.31024 -0.13587 0.36181 -0.14305 0.41319 -0.15138 C 0.44167 -0.14768 0.43438 -0.153 0.45451 -0.13842 C 0.46094 -0.13379 0.47326 -0.12407 0.47326 -0.12407 C 0.47483 -0.12037 0.47917 -0.11759 0.47865 -0.11342 C 0.47604 -0.09189 0.45799 -0.08101 0.44462 -0.07407 C 0.40903 -0.05555 0.37153 -0.05486 0.33385 -0.05023 C 0.30052 -0.05462 0.26667 -0.0574 0.24201 -0.09074 C 0.23924 -0.10023 0.23299 -0.10902 0.23385 -0.11921 C 0.23472 -0.12916 0.23438 -0.13958 0.23663 -0.14907 C 0.24427 -0.18101 0.27986 -0.22152 0.3026 -0.23125 C 0.31458 -0.23634 0.3276 -0.2368 0.3401 -0.23958 C 0.35503 -0.23842 0.37014 -0.23935 0.38472 -0.23587 C 0.40764 -0.23055 0.4309 -0.2162 0.45 -0.19907 C 0.45642 -0.19328 0.46128 -0.18449 0.46788 -0.1787 C 0.46875 -0.178 0.46962 -0.17708 0.47049 -0.17638 C 0.44861 -0.16828 0.46302 -0.17268 0.41424 -0.1787 C 0.32292 -0.19004 0.4158 -0.1831 0.32587 -0.18842 C 0.29375 -0.18518 0.26111 -0.18657 0.22951 -0.1787 C 0.22014 -0.17638 0.21319 -0.16574 0.20538 -0.15856 C 0.18264 -0.13726 0.16632 -0.12013 0.14913 -0.09074 C 0.14167 -0.07777 0.13681 -0.06226 0.12951 -0.04907 C 0.11927 -0.03032 0.10729 -0.01342 0.09635 0.00463 C 0.09167 0.01227 0.0875 0.02038 0.08299 0.02825 C 0.08177 0.03033 0.07951 0.03426 0.07951 0.03426 C 0.075 0.05973 0.09774 0.03704 0.11424 0.03079 C 0.12847 0.01875 0.1434 0.00811 0.15712 -0.00509 C 0.15903 -0.00694 0.15226 -0.00486 0.15 -0.0037 C 0.14635 -0.00162 0.14323 0.00163 0.1401 0.00463 C 0.11163 0.03195 0.10642 0.03797 0.08038 0.07709 C 0.03507 0.14538 -0.03351 0.22987 -0.04462 0.32963 C -0.04149 0.35047 -0.03767 0.34815 -0.0224 0.35209 C 0.05052 0.3294 0.13594 0.2588 0.18038 0.17709 C 0.18281 0.16598 0.18785 0.15533 0.1875 0.14375 C 0.18628 0.09977 0.17969 0.05718 0.14462 0.04723 C 0.13733 0.04538 0.12986 0.04676 0.1224 0.0463 C 0.0349 0.0882 -0.02743 0.2051 -0.06788 0.31297 C -0.07309 0.34514 -0.07101 0.36899 -0.04288 0.37963 C -0.03542 0.38241 -0.02743 0.38264 -0.01962 0.38426 C -0.00139 0.38264 0.01684 0.38288 0.0349 0.37963 C 0.09236 0.36922 0.14514 0.33195 0.19375 0.29237 C 0.21267 0.27732 0.22951 0.27269 0.24288 0.24746 C 0.25799 0.11413 0.21528 0.19075 0.4375 0.20325 C 0.45486 0.21042 0.47344 0.21528 0.48837 0.22963 C 0.49757 0.25718 0.45764 0.30163 0.45087 0.30811 C 0.4099 0.34746 0.36875 0.38473 0.31875 0.40093 C 0.28924 0.41042 0.26198 0.41088 0.23212 0.41297 C 0.18559 0.40788 0.18021 0.41551 0.15174 0.38195 C 0.13906 0.35047 0.16649 0.29676 0.17951 0.2713 C 0.2059 0.21968 0.23715 0.14723 0.28368 0.11968 C 0.29514 0.1132 0.30764 0.11135 0.31962 0.10695 C 0.35104 0.1132 0.38351 0.11343 0.41424 0.12593 C 0.42986 0.13218 0.44201 0.14838 0.45538 0.16158 C 0.48038 0.18588 0.50208 0.21366 0.51163 0.25325 C 0.5125 0.27246 0.51424 0.28288 0.50799 0.30325 C 0.49878 0.3338 0.46563 0.35857 0.44462 0.37107 C 0.38941 0.40417 0.32656 0.41204 0.26788 0.42709 C 0.23438 0.43565 0.20139 0.45093 0.16788 0.45788 C 0.16042 0.45093 0.15208 0.46112 0.14549 0.4676 C 0.12413 0.48843 0.1033 0.51042 0.08212 0.53195 C 0.03611 0.57848 -0.0375 0.69977 -0.0375 0.69977 C -0.04097 0.71227 -0.04583 0.72385 -0.04826 0.73658 C -0.04184 0.75371 -0.04444 0.7544 -0.02326 0.75463 C 0.00868 0.75487 0.04045 0.75139 0.0724 0.74977 C 0.12118 0.73797 0.19514 0.73195 0.2349 0.68658 C 0.25434 0.62338 0.2342 0.53241 0.18385 0.50788 C 0.17257 0.51019 0.16076 0.5095 0.15 0.51413 C 0.12517 0.52477 0.09028 0.57338 0.07413 0.59862 C 0.04323 0.64723 0.01458 0.69653 -0.01701 0.74375 C -0.03299 0.73519 -0.04601 0.69213 -0.0526 0.67362 C -0.05625 0.65209 -0.05868 0.63218 -0.05087 0.61158 C -0.03924 0.53288 -0.03594 0.42524 0.03125 0.39491 C 0.05747 0.41274 0.05052 0.40024 0.03576 0.46297 C 0.02396 0.5132 -0.00694 0.56968 -0.04115 0.59746 C -0.04479 0.60047 -0.05955 0.60348 -0.06424 0.60463 C -0.0842 0.59815 -0.09983 0.58704 -0.11076 0.56413 C -0.11285 0.54213 -0.10469 0.52639 -0.0974 0.50695 C -0.07448 0.44561 -0.06858 0.37107 -0.03299 0.31875 C -0.03872 0.30371 -0.04115 0.28866 -0.04375 0.27246 C -0.04288 0.25487 -0.04288 0.23727 -0.04115 0.21991 C -0.03872 0.19468 -0.01615 0.17547 -0.00087 0.16528 C 0.00017 0.14514 0.00191 0.12663 0.00538 0.10695 C 0.00729 0.09584 0.00955 0.08473 0.01163 0.07362 C 0.0125 0.06922 0.0125 0.06436 0.01424 0.06042 C 0.01875 0.05 0.01719 0.0551 0.01962 0.04491 C 0.0191 0.02477 0.02135 0.00394 0.01788 -0.01574 C 0.01753 -0.01805 0.01319 -0.01967 0.01163 -0.02037 C 0.00868 -0.00833 0.01493 -0.00648 0.00451 -0.0037 C 0.00417 -0.00254 0.00365 -0.00138 0.00365 -0.00023 C 0.00365 0.00139 0.00451 0.00625 0.00451 0.00463 C 0.00451 0.00093 0.00399 -0.00254 0.00365 -0.00625 C 0.0033 -0.00509 0.0033 -0.00347 0.0026 -0.00254 C 0.00191 -0.00138 3.33333E-6 -0.00023 3.33333E-6 -0.00023 " pathEditMode="relative" ptsTypes="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C -0.01163 0.01181 0.00417 -0.00347 -0.00711 0.00486 C -0.01909 0.01366 -0.0092 0.0088 -0.01597 0.01181 C -0.01805 0.01366 -0.021 0.01366 -0.02309 0.01551 C -0.02413 0.01644 -0.02638 0.02523 -0.02673 0.02616 C -0.02604 0.04421 -0.03055 0.05116 -0.01961 0.05602 C -0.01215 0.05394 -0.00434 0.05394 0.00278 0.05 C 0.00973 0.04606 0.01511 0.03843 0.02153 0.03333 C 0.04063 0.01806 0.04046 0.01852 0.05365 0.01065 C 0.06928 -0.02407 0.04462 -0.0588 0.02066 -0.06667 C -0.02361 -0.0625 -0.05468 -0.0456 -0.08298 0.00347 C -0.09479 0.02384 -0.10243 0.03981 -0.1125 0.05949 C -0.1151 0.06458 -0.1184 0.06944 -0.12048 0.075 C -0.121 0.07662 -0.12135 0.07847 -0.12222 0.07986 C -0.12291 0.08102 -0.12604 0.08264 -0.125 0.08218 C -0.12274 0.08125 -0.12083 0.07963 -0.11875 0.07847 C -0.11423 0.1044 -0.10816 0.12963 -0.10434 0.15602 C -0.10312 0.18241 -0.10156 0.19074 -0.11059 0.22153 C -0.12222 0.26111 -0.18194 0.29769 -0.20972 0.30949 C -0.2302 0.31829 -0.27222 0.33102 -0.27222 0.33102 C -0.30399 0.32755 -0.31128 0.33426 -0.3302 0.31551 C -0.33888 0.29352 -0.32326 0.25463 -0.31875 0.23681 C -0.30972 0.20116 -0.28593 0.15671 -0.26145 0.13681 C -0.23993 0.11944 -0.22847 0.1213 -0.20347 0.11667 C -0.15 0.12824 -0.1243 0.12245 -0.09461 0.17986 C -0.09322 0.18634 -0.08888 0.20556 -0.08923 0.21319 C -0.09479 0.31366 -0.18993 0.32245 -0.24809 0.33218 C -0.26822 0.32847 -0.27257 0.32986 -0.28923 0.32014 C -0.29392 0.31736 -0.29982 0.31204 -0.30347 0.30718 C -0.30486 0.30532 -0.3059 0.30324 -0.30711 0.30116 C -0.30781 0.3 -0.30902 0.2963 -0.30885 0.29769 C -0.30434 0.3287 -0.2677 0.35046 -0.24809 0.35602 C -0.23767 0.35903 -0.22673 0.35764 -0.21597 0.35833 C -0.16267 0.35116 -0.11145 0.34444 -0.06145 0.31782 C -0.04687 0.31019 -0.03055 0.30162 -0.02309 0.28218 C -0.0151 0.21644 -0.06024 0.1713 -0.09548 0.13819 C -0.11458 0.14491 -0.1309 0.16366 -0.14548 0.18102 C -0.16788 0.20764 -0.19166 0.24861 -0.19809 0.28935 C -0.19687 0.29653 -0.19757 0.30463 -0.19461 0.31065 C -0.18819 0.32361 -0.16441 0.32384 -0.15798 0.325 C -0.1309 0.32106 -0.10364 0.31921 -0.07673 0.31319 C -0.0177 0.3 0.03716 0.26597 0.0974 0.26181 C 0.10417 0.26227 0.11112 0.26204 0.11789 0.26319 C 0.12171 0.26389 0.1191 0.27431 0.11702 0.27847 C 0.11146 0.28981 0.09428 0.29977 0.0875 0.30347 C 0.00973 0.34699 -0.06128 0.37662 -0.14548 0.38565 C -0.1875 0.38287 -0.20034 0.39097 -0.22847 0.37269 C -0.23229 0.36435 -0.23298 0.35764 -0.23385 0.34769 C -0.23263 0.33819 -0.23211 0.32847 -0.2302 0.31898 C -0.2276 0.30579 -0.22013 0.29352 -0.22048 0.27986 C -0.22066 0.275 -0.2276 0.27731 -0.23125 0.27616 C -0.26458 0.25069 -0.29132 0.23218 -0.31423 0.19051 C -0.31632 0.1787 -0.3177 0.17824 -0.3125 0.16435 C -0.30572 0.14606 -0.29757 0.1294 -0.2901 0.11181 C -0.28038 0.08889 -0.27829 0.05926 -0.26423 0.04051 C -0.26163 0.03704 -0.2585 0.0338 -0.25625 0.02986 C -0.25572 0.02894 -0.25798 0.03079 -0.25885 0.03102 C -0.26093 0.03148 -0.26302 0.03171 -0.2651 0.03218 C -0.2684 0.03171 -0.27291 0.03449 -0.275 0.03102 C -0.27656 0.02824 -0.27343 0.02384 -0.27135 0.02153 C -0.25885 0.00694 -0.2467 -0.00856 -0.23211 -0.01898 C -0.18125 -0.05579 -0.15555 -0.06921 -0.09809 -0.07847 C -0.08368 -0.07662 -0.06579 -0.07685 -0.05173 -0.07014 C -0.04583 -0.07801 -0.05382 -0.08333 -0.05798 -0.09051 C -0.06562 -0.1037 -0.07395 -0.11667 -0.0802 -0.13102 C -0.08819 -0.14931 -0.09722 -0.17083 -0.11145 -0.18218 C -0.11614 -0.18588 -0.12309 -0.18773 -0.12847 -0.18935 C -0.13524 -0.18819 -0.14236 -0.18843 -0.14895 -0.18565 C -0.15434 -0.18333 -0.17066 -0.16412 -0.17309 -0.16065 C -0.19149 -0.13542 -0.20382 -0.1088 -0.2151 -0.07731 C -0.21597 -0.07176 -0.21805 -0.0662 -0.2177 -0.06065 C -0.21406 -0.01134 -0.19878 -0.0169 -0.16684 -0.01065 C -0.12361 -0.01597 -0.08541 -0.02963 -0.04375 -0.04514 C -0.02066 -0.05394 0.00209 -0.06042 0.02327 -0.07616 C 0.02952 -0.08704 0.02362 -0.10324 0.01615 -0.11181 C -0.00937 -0.14167 -0.02621 -0.15486 -0.05711 -0.16667 C -0.06892 -0.16505 -0.08107 -0.16505 -0.0927 -0.16181 C -0.10052 -0.15972 -0.12708 -0.14282 -0.13385 -0.13819 C -0.13941 -0.13426 -0.16718 -0.1125 -0.17309 -0.10602 C -0.18333 -0.09491 -0.18993 -0.07894 -0.19809 -0.06551 C -0.2092 -0.04699 -0.21944 -0.02963 -0.2276 -0.00833 C -0.23211 0.0537 -0.18871 0.06181 -0.1526 0.06667 C -0.11284 0.0625 -0.07899 0.05833 -0.04097 0.04514 C -0.01979 0.03773 -0.00156 0.03356 0.00903 0.00602 C 0.01407 -0.02569 0.00868 -0.04769 -0.00173 -0.07731 C -0.01336 -0.11065 -0.03107 -0.17639 -0.05972 -0.19884 C -0.06632 -0.20417 -0.07465 -0.20532 -0.08211 -0.20718 C -0.08663 -0.20671 -0.09149 -0.20856 -0.09548 -0.20602 C -0.121 -0.19051 -0.13385 -0.14329 -0.1401 -0.11065 C -0.14392 -0.06481 -0.14218 -0.0169 -0.1052 7.40741E-7 C -0.09618 0.00417 -0.08628 0.00347 -0.07673 0.00486 C -0.03906 0.00069 0.01303 -0.00648 0.025 -0.06435 C 0.02535 -0.06782 0.02362 -0.07639 0.02605 -0.075 C 0.02882 -0.07338 0.02639 -0.06713 0.02691 -0.06319 C 0.02848 -0.05046 0.03073 -0.0375 0.03316 -0.025 C 0.03403 -0.01319 0.03976 0.01412 0.02865 0.01898 C 0.02622 0.0213 0.02066 0.02384 0.02066 0.02384 C 0.0165 0.02338 0.01216 0.02407 0.00816 0.02269 C 0.00608 0.02199 0.00278 0.01782 0.00278 0.01782 C 0.00139 0.01227 -0.00382 0.00509 -8.33333E-7 7.40741E-7 Z " pathEditMode="relative" ptsTypes="f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Dry ice is the solid form of….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609600"/>
            <a:ext cx="48006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Dihydrogen 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0200" y="629265"/>
            <a:ext cx="2667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Hydrogen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734125"/>
            <a:ext cx="48006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Carbon dioxide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10200" y="1734343"/>
            <a:ext cx="26670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Nitrogen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4769 C -0.0257 -0.04051 -0.03282 -0.03218 -0.06129 -0.01204 C -0.07604 -0.00162 -0.09028 0.00718 -0.10243 0.02245 C -0.10608 0.04259 -0.09219 0.06782 -0.07657 0.07245 C -0.05938 0.07755 -0.06893 0.07569 -0.04792 0.07731 C -0.0158 0.07361 0.01632 0.06574 0.04496 0.04514 C 0.05382 0.03889 0.06823 0.02685 0.07448 0.01643 C 0.07691 0.0125 0.07777 0.00509 0.08159 0.00463 C 0.15086 -0.00394 0.21718 -0.03426 0.28593 -0.04537 C 0.30573 -0.04861 0.32586 -0.04699 0.34583 -0.04769 C 0.36284 -0.03657 0.3809 -0.03194 0.39757 -0.01921 C 0.42187 -0.00069 0.44375 0.02407 0.46198 0.05231 C 0.47187 0.09259 0.43038 0.1162 0.4092 0.12847 C 0.35885 0.15787 0.3 0.17569 0.24496 0.17847 C 0.22378 0.18194 0.20295 0.18426 0.18159 0.18565 C 0.16076 0.18518 0.1184 0.20625 0.11909 0.17847 C 0.11927 0.16921 0.12396 0.15972 0.1217 0.15093 C 0.12066 0.14699 0.1158 0.15324 0.11284 0.15463 C 0.10625 0.15764 0.09965 0.16018 0.09323 0.16412 C 0.08489 0.16921 0.03021 0.20579 0.0217 0.21412 C -0.01632 0.25139 -0.02743 0.26412 -0.05052 0.30579 C -0.05417 0.31227 -0.05747 0.31898 -0.06042 0.32593 C -0.06337 0.33287 -0.06841 0.34745 -0.06841 0.34745 C -0.06893 0.35185 -0.07101 0.35625 -0.07032 0.36065 C -0.06545 0.39282 -0.04219 0.39236 -0.02205 0.39745 C 0.00243 0.39583 0.02691 0.39606 0.05121 0.39259 C 0.09843 0.38565 0.17222 0.34444 0.19948 0.28912 C 0.2092 0.26944 0.21146 0.25602 0.21718 0.23426 C 0.22222 0.18426 0.22586 0.11597 0.19218 0.08079 C 0.18142 0.06968 0.1684 0.06991 0.15573 0.06759 C 0.07396 0.07847 0.03975 0.13912 -0.01667 0.21528 C -0.02813 0.23079 -0.03889 0.24722 -0.04792 0.26528 C -0.0592 0.28796 -0.06754 0.31296 -0.07743 0.33681 C -0.07934 0.34167 -0.08195 0.34606 -0.08368 0.35093 C -0.08559 0.35625 -0.08802 0.36759 -0.08802 0.36759 C -0.08716 0.37708 -0.0875 0.38704 -0.08542 0.3963 C -0.07986 0.42014 -0.05261 0.4331 -0.03802 0.44143 C -0.02049 0.43866 -0.00261 0.43819 0.01458 0.4331 C 0.08003 0.41389 0.15208 0.3294 0.18159 0.25093 C 0.18281 0.24259 0.18611 0.23426 0.18507 0.22593 C 0.17569 0.15069 0.18906 0.06528 0.13246 0.04398 C 0.12482 0.0412 0.11701 0.04074 0.1092 0.03912 C 0.10486 0.03958 0.06267 0.03796 0.05295 0.05231 C 0.146 0.07083 -0.01372 0.03981 0.30034 0.06296 C 0.32343 0.06458 0.35503 0.09491 0.37534 0.11296 C 0.39635 0.1588 0.33541 0.19861 0.31198 0.21412 C 0.23455 0.26505 0.14583 0.2919 0.06007 0.30231 C 0.03871 0.29768 0.02552 0.30162 0.01284 0.28079 C 0.01007 0.24329 0.0276 0.21343 0.04496 0.18681 C 0.13194 0.05278 0.21771 0.04074 0.3467 -0.0037 C 0.39705 0.01412 0.4283 0.0662 0.43958 0.13194 C 0.42534 0.24954 0.3151 0.25833 0.24496 0.26759 C 0.23159 0.26944 0.21805 0.27083 0.20468 0.27245 C 0.17673 0.26713 0.16371 0.27199 0.14757 0.24514 C 0.13923 0.21042 0.14687 0.18241 0.16093 0.15231 C 0.19236 0.08542 0.2467 0.03634 0.30468 0.02014 C 0.32135 0.01551 0.33871 0.0169 0.35573 0.01528 C 0.37239 0.01875 0.38975 0.01852 0.40573 0.02593 C 0.44409 0.04375 0.48194 0.08588 0.4967 0.13681 C 0.49878 0.175 0.48958 0.2169 0.47448 0.24977 C 0.46927 0.26111 0.46093 0.26921 0.45468 0.27963 C 0.44861 0.28981 0.44878 0.29444 0.43958 0.30093 C 0.41406 0.31875 0.38003 0.3213 0.35208 0.32245 C 0.3 0.32477 0.24791 0.32569 0.19583 0.32731 C 0.14948 0.40417 0.14218 0.48773 0.12534 0.58426 C 0.12621 0.59699 0.12569 0.60995 0.12795 0.62245 C 0.13628 0.66921 0.17621 0.67222 0.20468 0.67847 C 0.26892 0.675 0.32656 0.67755 0.38246 0.63426 C 0.39027 0.61944 0.39392 0.61065 0.39583 0.59259 C 0.38611 0.52407 0.37274 0.43333 0.31718 0.40579 C 0.29184 0.39329 0.29809 0.39653 0.27083 0.39514 C 0.22899 0.39977 0.22812 0.39699 0.1967 0.42361 C 0.1875 0.41296 0.17882 0.40139 0.16909 0.39143 C 0.16128 0.38356 0.1533 0.37616 0.14583 0.36759 C 0.14392 0.36551 0.10434 0.30926 0.08871 0.30093 C 0.08107 0.28866 0.08767 0.30046 0.07882 0.27593 C 0.06857 0.24768 0.0559 0.22083 0.04757 0.19143 C 0.0375 0.15579 0.02968 0.12315 0.02083 0.08796 C 0.02048 0.05393 0.02118 0.01968 0.01996 -0.01435 C 0.01996 -0.01667 0.01805 -0.01829 0.01718 -0.02037 C 0.01232 -0.03333 0.00642 -0.03843 -0.00052 -0.04769 Z " pathEditMode="relative" ptsTypes="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2448 -0.05532 -0.06997 -0.02361 -0.08299 -0.00741 C -0.0875 -0.00185 -0.09219 0.00347 -0.09635 0.00926 C -0.10139 0.0162 -0.10764 0.03148 -0.11615 0.03426 C -0.11875 0.04352 -0.11788 0.06875 -0.1099 0.07593 C -0.10833 0.07731 -0.10399 0.07801 -0.1026 0.07847 C -0.07778 0.07037 -0.05694 0.05579 -0.03385 0.04143 C 0.00503 0.01736 0.04566 -0.00648 0.08819 -0.01435 C 0.09948 -0.01343 0.10139 -0.0162 0.10538 -0.00486 C 0.08958 0.02106 0.05313 0.01782 0.03108 0.02014 C -0.02222 0.01852 -0.07378 0.01597 -0.12674 0.01181 C -0.14115 0.01366 -0.1566 0.01667 -0.16875 0.02847 C -0.18767 0.01944 -0.20972 0.02708 -0.22865 0.02847 C -0.26493 0.03843 -0.30243 0.04768 -0.33385 0.07593 C -0.33976 0.08125 -0.36076 0.11366 -0.3724 0.12014 C -0.37795 0.15671 -0.34722 0.16968 -0.32674 0.17361 C -0.31007 0.17199 -0.29323 0.17245 -0.27674 0.16898 C -0.23993 0.16134 -0.19792 0.13403 -0.17049 0.10093 C -0.16441 0.0838 -0.16076 0.06944 -0.15799 0.05093 C -0.15677 0.0338 -0.15677 0.025 -0.14288 0.02245 C -0.13785 0.02361 -0.13247 0.02338 -0.1276 0.02593 C -0.11979 0.03032 -0.11649 0.04653 -0.11424 0.05579 C -0.11545 0.06759 -0.11562 0.07986 -0.11788 0.09143 C -0.12847 0.14792 -0.17778 0.15393 -0.21337 0.15926 C -0.26354 0.15694 -0.3092 0.1588 -0.35712 0.1463 C -0.36215 0.14282 -0.36441 0.14213 -0.36701 0.13565 C -0.34358 0.04931 -0.26319 -0.0081 -0.2 -0.02407 C -0.18073 -0.02894 -0.16076 -0.0287 -0.14115 -0.03102 C -0.12413 -0.02986 -0.10694 -0.03079 -0.0901 -0.02755 C -0.05608 -0.02083 0.00469 0.00625 0.02674 0.04745 C 0.03177 0.06759 0.01215 0.07199 0.0026 0.07593 C 0.00938 0.07917 0.01024 0.08056 0.01163 0.09028 C 0.00417 0.11597 -0.00486 0.125 -0.02326 0.14259 C -0.0724 0.18958 -0.13038 0.20972 -0.1849 0.24259 C -0.20382 0.25393 -0.24757 0.27569 -0.26962 0.29861 C -0.27604 0.30532 -0.28333 0.31181 -0.2875 0.3213 C -0.28958 0.32616 -0.29288 0.33681 -0.29288 0.33681 C -0.2901 0.35162 -0.26771 0.34815 -0.26076 0.34861 C -0.21024 0.34143 -0.16458 0.3169 -0.11962 0.28565 C -0.09705 0.26991 -0.08021 0.25903 -0.0651 0.23079 C -0.04201 0.18773 -0.03073 0.1044 -0.0224 0.06528 C -0.01997 0.0294 -0.02326 -0.0044 -0.04635 -0.02407 C -0.05712 -0.02315 -0.06823 -0.025 -0.07865 -0.02153 C -0.11441 -0.00972 -0.1474 0.03704 -0.16962 0.07245 C -0.19826 0.11829 -0.2276 0.16782 -0.25174 0.21898 C -0.26406 0.24491 -0.27292 0.28495 -0.28576 0.3081 C -0.28142 0.32731 -0.26701 0.32176 -0.25365 0.32245 C -0.23247 0.31968 -0.18646 0.31551 -0.16076 0.30694 C -0.13299 0.29745 -0.14306 0.2963 -0.11701 0.28079 C -0.09375 0.2669 -0.07431 0.25764 -0.05365 0.23681 C -0.04878 0.22685 -0.04549 0.21528 -0.03924 0.20694 C -0.03785 0.20509 -0.03785 0.21204 -0.03663 0.21412 C -0.03403 0.21852 -0.0309 0.22245 -0.0276 0.22593 C -0.00434 0.24954 0.01302 0.26227 0.04097 0.27847 C 0.06632 0.29306 0.09236 0.30532 0.11788 0.31898 C 0.13802 0.32986 0.16181 0.34074 0.17413 0.36643 C 0.18021 0.40833 0.1151 0.41968 0.0974 0.42477 C 0.04931 0.43866 0.00087 0.44259 -0.0474 0.45347 C -0.09601 0.46435 -0.14497 0.47616 -0.19288 0.49143 C -0.20799 0.48125 -0.18247 0.41968 -0.17951 0.40926 C -0.17917 0.4081 -0.18056 0.41111 -0.18125 0.41181 C -0.18385 0.41481 -0.18628 0.41782 -0.18924 0.42014 C -0.19479 0.42454 -0.20087 0.42731 -0.20625 0.43194 C -0.22865 0.45139 -0.25104 0.47106 -0.2724 0.49259 C -0.30191 0.52245 -0.32222 0.54306 -0.34201 0.58426 C -0.34878 0.59838 -0.35365 0.60417 -0.35712 0.61898 C -0.35868 0.6331 -0.35955 0.63681 -0.35538 0.65579 C -0.35087 0.67662 -0.31753 0.68009 -0.30625 0.68194 C -0.25243 0.67361 -0.20312 0.65718 -0.1526 0.63194 C -0.13524 0.62315 -0.11771 0.61458 -0.1 0.60694 C -0.08681 0.60139 -0.07431 0.59815 -0.0625 0.58796 C -0.06163 0.58588 -0.0599 0.58426 -0.0599 0.58194 C -0.0599 0.57778 -0.06545 0.57083 -0.0625 0.57014 C -0.03368 0.56296 -0.00434 0.56389 0.02483 0.56065 C 0.0526 0.55301 0.08038 0.5456 0.10799 0.53796 C 0.11701 0.53542 0.12604 0.53287 0.1349 0.52963 C 0.14236 0.52685 0.15712 0.52014 0.15712 0.52014 C 0.16701 0.51111 0.15521 0.46898 0.15451 0.46643 C 0.14809 0.44074 0.12153 0.36088 0.11076 0.34028 C 0.10191 0.32361 0.09653 0.30509 0.08299 0.2963 C 0.07535 0.24444 0.06788 0.1794 0.05608 0.12593 C 0.05278 0.11065 0.04983 0.08773 0.03663 0.08194 C 0.00139 0.10625 -0.04687 0.08472 -0.0875 0.09398 C -0.09653 0.09861 -0.10087 0.09954 -0.10799 0.10694 C -0.11476 0.11389 -0.12101 0.11921 -0.10712 0.11528 C -0.09288 0.10648 -0.07847 0.09768 -0.06424 0.08912 C -0.03837 0.07384 -0.01146 0.06389 0.0099 0.03796 C 0.01076 -0.04583 0.02726 -0.02824 0.0026 -0.04074 C 0.00017 -0.0456 0.00087 -0.04282 0 -0.04907 Z " pathEditMode="relative" ptsTypes="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4699 C -0.01111 -0.02639 -0.0125 -0.00046 -0.01458 0.02315 C -0.01336 0.06042 -0.0177 0.05162 0.01407 0.04583 C 0.04775 0.02708 0.03473 0.03611 0.05417 0.02199 C 0.07691 -0.01829 0.07292 -0.0706 0.08177 -0.11736 C 0.08351 -0.12616 0.0842 -0.13426 0.08716 -0.14236 C 0.11077 -0.13773 0.11736 -0.13449 0.13004 -0.10764 C 0.13507 -0.07963 0.13056 -0.06111 0.11302 -0.04352 C 0.0632 0.00695 0.03351 0.02407 -0.02882 0.03634 C -0.0467 0.03218 -0.05885 0.0375 -0.06545 0.01597 C -0.07031 -0.05116 -0.02691 -0.10255 0.00955 -0.14005 C 0.02743 -0.1581 0.04601 -0.17546 0.06841 -0.18264 C 0.07657 -0.18518 0.08507 -0.18333 0.09341 -0.1838 C 0.11875 -0.18055 0.12205 -0.175 0.13907 -0.15069 C 0.14028 -0.14653 0.14271 -0.14282 0.14254 -0.13866 C 0.14045 -0.10069 0.11372 -0.10069 0.09167 -0.0993 C 0.06302 -0.1037 0.04341 -0.10995 0.01667 -0.11875 C 0.0099 -0.11736 0.00261 -0.11805 -0.00382 -0.11481 C -0.03298 -0.10069 -0.05086 -0.05949 -0.06823 -0.02917 C -0.09635 0.02037 -0.12239 0.06204 -0.14218 0.11736 C -0.14097 0.12176 -0.14132 0.12778 -0.13871 0.13148 C -0.13507 0.13681 -0.11232 0.13634 -0.11198 0.13634 C -0.06788 0.13009 -0.02899 0.12222 0.01302 0.10394 C 0.03629 0.09375 0.06007 0.0838 0.0783 0.06111 C 0.10191 0.03171 0.10782 -0.01273 0.11407 -0.05301 C 0.11962 -0.08819 0.12101 -0.09676 0.14966 -0.0993 C 0.17414 -0.09352 0.16875 -0.09815 0.18542 -0.08518 C 0.19236 -0.07986 0.20591 -0.06852 0.20591 -0.06852 C 0.21493 -0.04722 0.2132 -0.05648 0.21493 -0.04213 C 0.2125 -0.03449 0.21216 -0.02477 0.20782 -0.01875 C 0.19827 -0.00579 0.16007 0.00208 0.1533 0.00417 C 0.15591 -0.02153 0.18039 -0.04005 0.19427 -0.05185 C 0.24983 -0.09861 0.31059 -0.11968 0.37552 -0.12315 C 0.39948 -0.11782 0.42032 -0.11551 0.4408 -0.09815 C 0.44966 -0.07986 0.44254 -0.06829 0.43004 -0.05648 C 0.4033 -0.03079 0.37639 -0.02755 0.34427 -0.02338 C 0.29514 -0.0287 0.26945 -0.01944 0.23716 -0.0625 C 0.22709 -0.10787 0.27414 -0.13102 0.29966 -0.14236 C 0.31129 -0.14745 0.32327 -0.15069 0.33542 -0.15301 C 0.34549 -0.15486 0.35573 -0.15393 0.3658 -0.15417 C 0.4033 -0.14491 0.42414 -0.14074 0.44254 -0.09468 C 0.44306 -0.08981 0.4448 -0.08518 0.44427 -0.08032 C 0.4408 -0.05208 0.4283 -0.05116 0.41042 -0.04606 C 0.36945 -0.05139 0.34045 -0.05324 0.30417 -0.07685 C 0.27709 -0.09468 0.25799 -0.13102 0.22917 -0.14236 C 0.2217 -0.14028 0.21337 -0.14143 0.20677 -0.13657 C 0.16893 -0.1081 0.14045 -0.03843 0.11754 0.00417 C 0.10382 0.0294 0.08629 0.05116 0.07552 0.07917 C 0.07153 0.11667 0.10452 0.11505 0.12379 0.11597 C 0.1467 0.11366 0.1698 0.11296 0.19254 0.1088 C 0.23212 0.10162 0.27101 0.07732 0.30782 0.05764 C 0.33021 0.04583 0.34098 0.03958 0.35955 0.0206 C 0.36875 0.01157 0.38629 -0.00903 0.38629 -0.00903 C 0.41042 -0.09352 0.40087 -0.25 0.32379 -0.28634 C 0.31476 -0.29051 0.30486 -0.29028 0.29532 -0.29213 C 0.2724 -0.28542 0.24861 -0.28241 0.22657 -0.27199 C 0.2066 -0.2625 0.16875 -0.21805 0.15591 -0.20046 C 0.10469 -0.1294 0.04358 -0.0419 0.02205 0.05509 C 0.0217 0.05833 0.02084 0.06134 0.02118 0.06458 C 0.02205 0.075 0.02188 0.08565 0.02552 0.09468 C 0.02882 0.10232 0.05052 0.10949 0.05417 0.11134 C 0.0698 0.10718 0.12587 0.09653 0.14427 0.08287 C 0.1698 0.06366 0.24219 -0.00324 0.21667 0.01597 C 0.13698 0.07662 0.07049 0.17454 0.03716 0.28843 C 0.03368 0.33264 0.05816 0.30741 0.08542 0.29954 C 0.10052 0.28634 0.11771 0.27662 0.13091 0.26019 C 0.13473 0.25509 0.12014 0.26065 0.11493 0.26227 C 0.10868 0.26458 0.10278 0.26806 0.09705 0.27176 C 0.06511 0.29167 0.04184 0.31644 0.01927 0.35185 C 0.01823 0.35556 0.0132 0.37384 0.01302 0.37801 C 0.01198 0.42685 0.04323 0.42708 0.07205 0.43287 C 0.11459 0.43056 0.17552 0.43727 0.22032 0.41458 C 0.22466 0.4088 0.22535 0.4037 0.22743 0.3956 C 0.22709 0.36759 0.22657 0.33935 0.22657 0.31111 C 0.22657 0.30926 0.22605 0.30602 0.22743 0.30532 C 0.22986 0.3037 0.23282 0.30602 0.23542 0.30648 C 0.25191 0.31644 0.26268 0.32963 0.27032 0.35185 C 0.26945 0.3588 0.26997 0.36644 0.26754 0.37292 C 0.26146 0.38935 0.24983 0.38148 0.23993 0.37894 C 0.22952 0.37685 0.21962 0.37176 0.20955 0.36852 C 0.20625 0.36551 0.20348 0.36505 0.20052 0.36134 C 0.19757 0.34931 0.20278 0.34005 0.20782 0.33148 C 0.22309 0.30532 0.24705 0.27107 0.27292 0.2662 C 0.279 0.26875 0.2823 0.26759 0.28368 0.27685 C 0.2849 0.28449 0.28542 0.30046 0.28542 0.30046 C 0.28386 0.33009 0.28507 0.35324 0.25955 0.3588 C 0.25122 0.35857 0.24289 0.35857 0.23455 0.35787 C 0.23004 0.35741 0.22084 0.34306 0.21407 0.33958 C 0.21059 0.34282 0.20556 0.34977 0.20157 0.35185 C 0.20087 0.35232 0.20052 0.35347 0.19966 0.35417 C 0.19757 0.35509 0.19514 0.3537 0.19341 0.35532 C 0.19202 0.35625 0.19289 0.35949 0.19167 0.36134 " pathEditMode="relative" ptsTypes="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1562 -0.00972 -0.02378 -0.01227 -0.04184 -0.01297 C -0.06128 -0.00903 -0.08125 -0.00903 -0.1 -0.00139 C -0.12621 0.00949 -0.15156 0.0493 -0.1677 0.07731 C -0.17951 0.09791 -0.19027 0.11921 -0.20173 0.14028 C -0.22517 0.18356 -0.19392 0.12477 -0.21145 0.16319 C -0.21371 0.16805 -0.22135 0.17384 -0.22135 0.17384 C -0.22552 0.20231 -0.1552 0.15717 -0.1552 0.15717 C -0.10659 0.12986 -0.0592 0.09722 -0.0151 0.0581 C 0.01146 0.03449 0.0316 -0.00903 0.06355 -0.01898 C 0.06771 -0.01829 0.07275 -0.02014 0.07605 -0.01667 C 0.07778 -0.01482 0.07553 -0.01065 0.07414 -0.00834 C 0.07118 -0.00324 0.06771 0.00185 0.06355 0.00486 C 0.0224 0.03518 -0.01093 0.04768 -0.05711 0.05602 C -0.0743 0.0544 -0.09166 0.05416 -0.10885 0.05115 C -0.11423 0.05023 -0.11909 0.04676 -0.12395 0.04398 C -0.13003 0.04028 -0.14184 0.03194 -0.14184 0.03194 C -0.14913 0.01898 -0.14583 0.00879 -0.1401 -0.00972 C -0.10347 -0.12778 -0.11805 -0.10209 -0.08385 -0.15347 C -0.10937 -0.17107 -0.13316 -0.18033 -0.16145 -0.18797 C -0.1802 -0.18449 -0.19965 -0.18519 -0.2177 -0.17732 C -0.22517 -0.17431 -0.26128 -0.13125 -0.26597 -0.12385 C -0.29739 -0.07385 -0.28576 -0.08357 -0.30711 -0.04306 C -0.32066 -0.01736 -0.33559 0.00625 -0.34635 0.03449 C -0.34704 0.03773 -0.35191 0.05509 -0.34722 0.0581 C -0.34427 0.06018 -0.34079 0.05879 -0.3375 0.05949 C -0.23472 0.03055 -0.14288 -0.08033 -0.09184 -0.2 C -0.08732 -0.23218 -0.07882 -0.27986 -0.1052 -0.30116 C -0.10972 -0.30486 -0.11545 -0.3051 -0.12048 -0.30718 C -0.13298 -0.30232 -0.14652 -0.30093 -0.15798 -0.29283 C -0.20729 -0.25857 -0.25781 -0.11852 -0.27673 -0.07639 C -0.28732 -0.05255 -0.29739 -0.03218 -0.30434 -0.00602 C -0.30468 -0.0007 -0.30555 0.00509 -0.3052 0.01065 C -0.30208 0.05162 -0.29027 0.0581 -0.2625 0.06782 C -0.23993 0.06435 -0.21684 0.06342 -0.19461 0.05694 C -0.15694 0.04676 -0.09357 0.0037 -0.06875 -0.03565 C -0.04895 -0.06736 -0.00954 -0.22871 -0.0151 -0.19885 C -0.01302 -0.18218 0.0007 -0.16806 0.01059 -0.16065 C 0.04289 -0.13681 0.04792 -0.14097 0.08316 -0.12963 C 0.09775 -0.12523 0.12691 -0.11435 0.12691 -0.11435 C 0.13316 -0.10926 0.13681 -0.10371 0.12327 -0.09885 C 0.09792 -0.08959 0.07223 -0.08287 0.04636 -0.07639 C -0.02673 -0.05787 -0.10138 -0.04838 -0.17395 -0.02639 C -0.17968 -0.02199 -0.18628 -0.01806 -0.19097 -0.01181 C -0.19548 -0.00579 -0.19583 -0.00023 -0.20173 0.00231 C -0.221 0.02106 -0.2309 0.03009 -0.13836 -0.00972 C -0.11805 -0.01806 -0.10173 -0.04005 -0.08125 -0.04769 C -0.07291 -0.0507 -0.09427 -0.03287 -0.1 -0.02385 C -0.12882 0.02083 -0.15711 0.06597 -0.18472 0.11203 C -0.23281 0.19213 -0.28263 0.27315 -0.31597 0.36551 C -0.31909 0.37407 -0.32447 0.38009 -0.32673 0.38935 C -0.32465 0.39953 -0.32534 0.40463 -0.3125 0.4037 C -0.28281 0.40162 -0.25329 0.39722 -0.22395 0.39028 C -0.14878 0.37315 -0.07187 0.3456 0.00191 0.31898 C 0.02848 0.28935 0.02761 0.27569 0.03316 0.22986 C 0.0323 0.17268 0.03125 0.11528 0.03125 0.0581 C 0.03125 0.0537 0.03316 0.07153 0.03316 0.07153 C 0.03577 0.11203 0.03733 0.15301 0.03941 0.19375 C 0.03698 0.22477 0.04115 0.23796 0.02587 0.25833 C 0.00938 0.28055 -0.02274 0.29004 -0.04461 0.29653 C -0.08993 0.30972 -0.13767 0.31458 -0.18385 0.31759 C -0.19218 0.31666 -0.20225 0.32129 -0.20885 0.31412 C -0.21284 0.30972 -0.2085 0.30023 -0.20625 0.29375 C -0.1967 0.26736 -0.18454 0.24236 -0.17395 0.21666 C -0.15312 0.16597 -0.13333 0.09074 -0.09184 0.06203 C -0.08194 0.05509 -0.07048 0.0537 -0.05972 0.04977 C -0.02239 0.05509 0.01667 0.04352 0.0323 0.09398 C 0.03473 0.13333 0.01702 0.15301 -0.00798 0.17129 C -0.06857 0.2162 -0.14062 0.21365 -0.2 0.26041 C -0.20711 0.27569 -0.2184 0.26412 -0.18472 0.28703 C -0.15538 0.30717 -0.12395 0.3118 -0.09184 0.31759 C -0.0743 0.31597 -0.05659 0.31597 -0.03923 0.3118 C -0.01822 0.30717 -0.01875 0.31041 -0.01875 0.29884 C -0.01875 0.28217 -0.03454 0.32477 -0.04184 0.33796 C -0.04947 0.35185 -0.05677 0.3662 -0.06336 0.38078 C -0.08559 0.42986 -0.09895 0.48055 -0.10434 0.53703 C -0.10382 0.54884 -0.10416 0.56088 -0.1026 0.57268 C -0.09947 0.59676 -0.07378 0.59815 -0.06059 0.59977 C -0.04566 0.59815 -0.03072 0.59815 -0.01597 0.59514 C 0.00712 0.59028 0.01667 0.58217 0.03577 0.57361 C 0.029 0.56111 0.00139 0.5618 -0.00972 0.56041 C -0.04722 0.55115 -0.08697 0.54375 -0.11145 0.50092 C -0.11336 0.49375 -0.11319 0.49097 -0.11875 0.48935 C -0.12291 0.49375 -0.12552 0.49884 -0.12934 0.5037 C -0.1309 0.50532 -0.13472 0.50833 -0.13472 0.50833 C -0.1375 0.48865 -0.11805 0.46088 -0.11336 0.45092 C -0.08802 0.39676 -0.05659 0.37639 -0.00972 0.36551 C 0.00921 0.3662 0.03594 0.37569 0.05365 0.3618 C 0.05313 0.34143 0.05313 0.3206 0.05191 0.3 C 0.05122 0.28912 0.04671 0.27916 0.0448 0.26898 C 0.03733 0.22916 0.02848 0.19166 0.02587 0.15092 C 0.02535 0.12407 0.025 0.09722 0.02414 0.07037 C 0.02275 0.02268 0.02309 0.04028 0.02153 0.01203 C 0.02118 0.00625 0.02205 0.00046 0.02066 -0.00463 C 0.01945 -0.00834 0.01372 -0.01412 0.01059 -0.01667 C 0.00868 -0.01621 0.00643 -0.0169 0.00452 -0.01551 C 0.00382 -0.01505 0.00278 -0.00533 0.00191 -0.00347 C 0.00105 -0.00162 -0.00173 -0.0007 -0.00173 0.00231 C -0.00173 0.00347 -0.00052 0.00046 -8.33333E-7 3.33333E-6 Z " pathEditMode="relative" ptsTypes="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gas relights a glowing splint?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609600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Nitrogen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609600"/>
            <a:ext cx="40386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Carbon dioxide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1726969"/>
            <a:ext cx="28194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Oxygen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1734234"/>
            <a:ext cx="40386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Dihydrogen 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/>
              <a:t>Press the space </a:t>
            </a:r>
            <a:r>
              <a:rPr lang="en-US" i="1" dirty="0" smtClean="0"/>
              <a:t>bar to </a:t>
            </a:r>
            <a:r>
              <a:rPr lang="en-US" i="1" dirty="0"/>
              <a:t>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4769 C -0.0257 -0.04051 -0.03282 -0.03218 -0.06129 -0.01204 C -0.07604 -0.00162 -0.09028 0.00718 -0.10243 0.02245 C -0.10608 0.04259 -0.09219 0.06782 -0.07657 0.07245 C -0.05938 0.07755 -0.06893 0.07569 -0.04792 0.07731 C -0.0158 0.07361 0.01632 0.06574 0.04496 0.04514 C 0.05382 0.03889 0.06823 0.02685 0.07448 0.01643 C 0.07691 0.0125 0.07777 0.00509 0.08159 0.00463 C 0.15086 -0.00394 0.21718 -0.03426 0.28593 -0.04537 C 0.30573 -0.04861 0.32586 -0.04699 0.34583 -0.04769 C 0.36284 -0.03657 0.3809 -0.03194 0.39757 -0.01921 C 0.42187 -0.00069 0.44375 0.02407 0.46198 0.05231 C 0.47187 0.09259 0.43038 0.1162 0.4092 0.12847 C 0.35885 0.15787 0.3 0.17569 0.24496 0.17847 C 0.22378 0.18194 0.20295 0.18426 0.18159 0.18565 C 0.16076 0.18518 0.1184 0.20625 0.11909 0.17847 C 0.11927 0.16921 0.12396 0.15972 0.1217 0.15093 C 0.12066 0.14699 0.1158 0.15324 0.11284 0.15463 C 0.10625 0.15764 0.09965 0.16018 0.09323 0.16412 C 0.08489 0.16921 0.03021 0.20579 0.0217 0.21412 C -0.01632 0.25139 -0.02743 0.26412 -0.05052 0.30579 C -0.05417 0.31227 -0.05747 0.31898 -0.06042 0.32593 C -0.06337 0.33287 -0.06841 0.34745 -0.06841 0.34745 C -0.06893 0.35185 -0.07101 0.35625 -0.07032 0.36065 C -0.06545 0.39282 -0.04219 0.39236 -0.02205 0.39745 C 0.00243 0.39583 0.02691 0.39606 0.05121 0.39259 C 0.09843 0.38565 0.17222 0.34444 0.19948 0.28912 C 0.2092 0.26944 0.21146 0.25602 0.21718 0.23426 C 0.22222 0.18426 0.22586 0.11597 0.19218 0.08079 C 0.18142 0.06968 0.1684 0.06991 0.15573 0.06759 C 0.07396 0.07847 0.03975 0.13912 -0.01667 0.21528 C -0.02813 0.23079 -0.03889 0.24722 -0.04792 0.26528 C -0.0592 0.28796 -0.06754 0.31296 -0.07743 0.33681 C -0.07934 0.34167 -0.08195 0.34606 -0.08368 0.35093 C -0.08559 0.35625 -0.08802 0.36759 -0.08802 0.36759 C -0.08716 0.37708 -0.0875 0.38704 -0.08542 0.3963 C -0.07986 0.42014 -0.05261 0.4331 -0.03802 0.44143 C -0.02049 0.43866 -0.00261 0.43819 0.01458 0.4331 C 0.08003 0.41389 0.15208 0.3294 0.18159 0.25093 C 0.18281 0.24259 0.18611 0.23426 0.18507 0.22593 C 0.17569 0.15069 0.18906 0.06528 0.13246 0.04398 C 0.12482 0.0412 0.11701 0.04074 0.1092 0.03912 C 0.10486 0.03958 0.06267 0.03796 0.05295 0.05231 C 0.146 0.07083 -0.01372 0.03981 0.30034 0.06296 C 0.32343 0.06458 0.35503 0.09491 0.37534 0.11296 C 0.39635 0.1588 0.33541 0.19861 0.31198 0.21412 C 0.23455 0.26505 0.14583 0.2919 0.06007 0.30231 C 0.03871 0.29768 0.02552 0.30162 0.01284 0.28079 C 0.01007 0.24329 0.0276 0.21343 0.04496 0.18681 C 0.13194 0.05278 0.21771 0.04074 0.3467 -0.0037 C 0.39705 0.01412 0.4283 0.0662 0.43958 0.13194 C 0.42534 0.24954 0.3151 0.25833 0.24496 0.26759 C 0.23159 0.26944 0.21805 0.27083 0.20468 0.27245 C 0.17673 0.26713 0.16371 0.27199 0.14757 0.24514 C 0.13923 0.21042 0.14687 0.18241 0.16093 0.15231 C 0.19236 0.08542 0.2467 0.03634 0.30468 0.02014 C 0.32135 0.01551 0.33871 0.0169 0.35573 0.01528 C 0.37239 0.01875 0.38975 0.01852 0.40573 0.02593 C 0.44409 0.04375 0.48194 0.08588 0.4967 0.13681 C 0.49878 0.175 0.48958 0.2169 0.47448 0.24977 C 0.46927 0.26111 0.46093 0.26921 0.45468 0.27963 C 0.44861 0.28981 0.44878 0.29444 0.43958 0.30093 C 0.41406 0.31875 0.38003 0.3213 0.35208 0.32245 C 0.3 0.32477 0.24791 0.32569 0.19583 0.32731 C 0.14948 0.40417 0.14218 0.48773 0.12534 0.58426 C 0.12621 0.59699 0.12569 0.60995 0.12795 0.62245 C 0.13628 0.66921 0.17621 0.67222 0.20468 0.67847 C 0.26892 0.675 0.32656 0.67755 0.38246 0.63426 C 0.39027 0.61944 0.39392 0.61065 0.39583 0.59259 C 0.38611 0.52407 0.37274 0.43333 0.31718 0.40579 C 0.29184 0.39329 0.29809 0.39653 0.27083 0.39514 C 0.22899 0.39977 0.22812 0.39699 0.1967 0.42361 C 0.1875 0.41296 0.17882 0.40139 0.16909 0.39143 C 0.16128 0.38356 0.1533 0.37616 0.14583 0.36759 C 0.14392 0.36551 0.10434 0.30926 0.08871 0.30093 C 0.08107 0.28866 0.08767 0.30046 0.07882 0.27593 C 0.06857 0.24768 0.0559 0.22083 0.04757 0.19143 C 0.0375 0.15579 0.02968 0.12315 0.02083 0.08796 C 0.02048 0.05393 0.02118 0.01968 0.01996 -0.01435 C 0.01996 -0.01667 0.01805 -0.01829 0.01718 -0.02037 C 0.01232 -0.03333 0.00642 -0.03843 -0.00052 -0.04769 Z " pathEditMode="relative" ptsTypes="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2448 -0.05532 -0.06997 -0.02361 -0.08299 -0.00741 C -0.0875 -0.00185 -0.09219 0.00347 -0.09635 0.00926 C -0.10139 0.0162 -0.10764 0.03148 -0.11615 0.03426 C -0.11875 0.04352 -0.11788 0.06875 -0.1099 0.07593 C -0.10833 0.07731 -0.10399 0.07801 -0.1026 0.07847 C -0.07778 0.07037 -0.05694 0.05579 -0.03385 0.04143 C 0.00503 0.01736 0.04566 -0.00648 0.08819 -0.01435 C 0.09948 -0.01343 0.10139 -0.0162 0.10538 -0.00486 C 0.08958 0.02106 0.05313 0.01782 0.03108 0.02014 C -0.02222 0.01852 -0.07378 0.01597 -0.12674 0.01181 C -0.14115 0.01366 -0.1566 0.01667 -0.16875 0.02847 C -0.18767 0.01944 -0.20972 0.02708 -0.22865 0.02847 C -0.26493 0.03843 -0.30243 0.04768 -0.33385 0.07593 C -0.33976 0.08125 -0.36076 0.11366 -0.3724 0.12014 C -0.37795 0.15671 -0.34722 0.16968 -0.32674 0.17361 C -0.31007 0.17199 -0.29323 0.17245 -0.27674 0.16898 C -0.23993 0.16134 -0.19792 0.13403 -0.17049 0.10093 C -0.16441 0.0838 -0.16076 0.06944 -0.15799 0.05093 C -0.15677 0.0338 -0.15677 0.025 -0.14288 0.02245 C -0.13785 0.02361 -0.13247 0.02338 -0.1276 0.02593 C -0.11979 0.03032 -0.11649 0.04653 -0.11424 0.05579 C -0.11545 0.06759 -0.11562 0.07986 -0.11788 0.09143 C -0.12847 0.14792 -0.17778 0.15393 -0.21337 0.15926 C -0.26354 0.15694 -0.3092 0.1588 -0.35712 0.1463 C -0.36215 0.14282 -0.36441 0.14213 -0.36701 0.13565 C -0.34358 0.04931 -0.26319 -0.0081 -0.2 -0.02407 C -0.18073 -0.02894 -0.16076 -0.0287 -0.14115 -0.03102 C -0.12413 -0.02986 -0.10694 -0.03079 -0.0901 -0.02755 C -0.05608 -0.02083 0.00469 0.00625 0.02674 0.04745 C 0.03177 0.06759 0.01215 0.07199 0.0026 0.07593 C 0.00938 0.07917 0.01024 0.08056 0.01163 0.09028 C 0.00417 0.11597 -0.00486 0.125 -0.02326 0.14259 C -0.0724 0.18958 -0.13038 0.20972 -0.1849 0.24259 C -0.20382 0.25393 -0.24757 0.27569 -0.26962 0.29861 C -0.27604 0.30532 -0.28333 0.31181 -0.2875 0.3213 C -0.28958 0.32616 -0.29288 0.33681 -0.29288 0.33681 C -0.2901 0.35162 -0.26771 0.34815 -0.26076 0.34861 C -0.21024 0.34143 -0.16458 0.3169 -0.11962 0.28565 C -0.09705 0.26991 -0.08021 0.25903 -0.0651 0.23079 C -0.04201 0.18773 -0.03073 0.1044 -0.0224 0.06528 C -0.01997 0.0294 -0.02326 -0.0044 -0.04635 -0.02407 C -0.05712 -0.02315 -0.06823 -0.025 -0.07865 -0.02153 C -0.11441 -0.00972 -0.1474 0.03704 -0.16962 0.07245 C -0.19826 0.11829 -0.2276 0.16782 -0.25174 0.21898 C -0.26406 0.24491 -0.27292 0.28495 -0.28576 0.3081 C -0.28142 0.32731 -0.26701 0.32176 -0.25365 0.32245 C -0.23247 0.31968 -0.18646 0.31551 -0.16076 0.30694 C -0.13299 0.29745 -0.14306 0.2963 -0.11701 0.28079 C -0.09375 0.2669 -0.07431 0.25764 -0.05365 0.23681 C -0.04878 0.22685 -0.04549 0.21528 -0.03924 0.20694 C -0.03785 0.20509 -0.03785 0.21204 -0.03663 0.21412 C -0.03403 0.21852 -0.0309 0.22245 -0.0276 0.22593 C -0.00434 0.24954 0.01302 0.26227 0.04097 0.27847 C 0.06632 0.29306 0.09236 0.30532 0.11788 0.31898 C 0.13802 0.32986 0.16181 0.34074 0.17413 0.36643 C 0.18021 0.40833 0.1151 0.41968 0.0974 0.42477 C 0.04931 0.43866 0.00087 0.44259 -0.0474 0.45347 C -0.09601 0.46435 -0.14497 0.47616 -0.19288 0.49143 C -0.20799 0.48125 -0.18247 0.41968 -0.17951 0.40926 C -0.17917 0.4081 -0.18056 0.41111 -0.18125 0.41181 C -0.18385 0.41481 -0.18628 0.41782 -0.18924 0.42014 C -0.19479 0.42454 -0.20087 0.42731 -0.20625 0.43194 C -0.22865 0.45139 -0.25104 0.47106 -0.2724 0.49259 C -0.30191 0.52245 -0.32222 0.54306 -0.34201 0.58426 C -0.34878 0.59838 -0.35365 0.60417 -0.35712 0.61898 C -0.35868 0.6331 -0.35955 0.63681 -0.35538 0.65579 C -0.35087 0.67662 -0.31753 0.68009 -0.30625 0.68194 C -0.25243 0.67361 -0.20312 0.65718 -0.1526 0.63194 C -0.13524 0.62315 -0.11771 0.61458 -0.1 0.60694 C -0.08681 0.60139 -0.07431 0.59815 -0.0625 0.58796 C -0.06163 0.58588 -0.0599 0.58426 -0.0599 0.58194 C -0.0599 0.57778 -0.06545 0.57083 -0.0625 0.57014 C -0.03368 0.56296 -0.00434 0.56389 0.02483 0.56065 C 0.0526 0.55301 0.08038 0.5456 0.10799 0.53796 C 0.11701 0.53542 0.12604 0.53287 0.1349 0.52963 C 0.14236 0.52685 0.15712 0.52014 0.15712 0.52014 C 0.16701 0.51111 0.15521 0.46898 0.15451 0.46643 C 0.14809 0.44074 0.12153 0.36088 0.11076 0.34028 C 0.10191 0.32361 0.09653 0.30509 0.08299 0.2963 C 0.07535 0.24444 0.06788 0.1794 0.05608 0.12593 C 0.05278 0.11065 0.04983 0.08773 0.03663 0.08194 C 0.00139 0.10625 -0.04687 0.08472 -0.0875 0.09398 C -0.09653 0.09861 -0.10087 0.09954 -0.10799 0.10694 C -0.11476 0.11389 -0.12101 0.11921 -0.10712 0.11528 C -0.09288 0.10648 -0.07847 0.09768 -0.06424 0.08912 C -0.03837 0.07384 -0.01146 0.06389 0.0099 0.03796 C 0.01076 -0.04583 0.02726 -0.02824 0.0026 -0.04074 C 0.00017 -0.0456 0.00087 -0.04282 0 -0.04907 Z " pathEditMode="relative" ptsTypes="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4699 C -0.01111 -0.02639 -0.0125 -0.00046 -0.01458 0.02315 C -0.01336 0.06042 -0.0177 0.05162 0.01407 0.04583 C 0.04775 0.02708 0.03473 0.03611 0.05417 0.02199 C 0.07691 -0.01829 0.07292 -0.0706 0.08177 -0.11736 C 0.08351 -0.12616 0.0842 -0.13426 0.08716 -0.14236 C 0.11077 -0.13773 0.11736 -0.13449 0.13004 -0.10764 C 0.13507 -0.07963 0.13056 -0.06111 0.11302 -0.04352 C 0.0632 0.00695 0.03351 0.02407 -0.02882 0.03634 C -0.0467 0.03218 -0.05885 0.0375 -0.06545 0.01597 C -0.07031 -0.05116 -0.02691 -0.10255 0.00955 -0.14005 C 0.02743 -0.1581 0.04601 -0.17546 0.06841 -0.18264 C 0.07657 -0.18518 0.08507 -0.18333 0.09341 -0.1838 C 0.11875 -0.18055 0.12205 -0.175 0.13907 -0.15069 C 0.14028 -0.14653 0.14271 -0.14282 0.14254 -0.13866 C 0.14045 -0.10069 0.11372 -0.10069 0.09167 -0.0993 C 0.06302 -0.1037 0.04341 -0.10995 0.01667 -0.11875 C 0.0099 -0.11736 0.00261 -0.11805 -0.00382 -0.11481 C -0.03298 -0.10069 -0.05086 -0.05949 -0.06823 -0.02917 C -0.09635 0.02037 -0.12239 0.06204 -0.14218 0.11736 C -0.14097 0.12176 -0.14132 0.12778 -0.13871 0.13148 C -0.13507 0.13681 -0.11232 0.13634 -0.11198 0.13634 C -0.06788 0.13009 -0.02899 0.12222 0.01302 0.10394 C 0.03629 0.09375 0.06007 0.0838 0.0783 0.06111 C 0.10191 0.03171 0.10782 -0.01273 0.11407 -0.05301 C 0.11962 -0.08819 0.12101 -0.09676 0.14966 -0.0993 C 0.17414 -0.09352 0.16875 -0.09815 0.18542 -0.08518 C 0.19236 -0.07986 0.20591 -0.06852 0.20591 -0.06852 C 0.21493 -0.04722 0.2132 -0.05648 0.21493 -0.04213 C 0.2125 -0.03449 0.21216 -0.02477 0.20782 -0.01875 C 0.19827 -0.00579 0.16007 0.00208 0.1533 0.00417 C 0.15591 -0.02153 0.18039 -0.04005 0.19427 -0.05185 C 0.24983 -0.09861 0.31059 -0.11968 0.37552 -0.12315 C 0.39948 -0.11782 0.42032 -0.11551 0.4408 -0.09815 C 0.44966 -0.07986 0.44254 -0.06829 0.43004 -0.05648 C 0.4033 -0.03079 0.37639 -0.02755 0.34427 -0.02338 C 0.29514 -0.0287 0.26945 -0.01944 0.23716 -0.0625 C 0.22709 -0.10787 0.27414 -0.13102 0.29966 -0.14236 C 0.31129 -0.14745 0.32327 -0.15069 0.33542 -0.15301 C 0.34549 -0.15486 0.35573 -0.15393 0.3658 -0.15417 C 0.4033 -0.14491 0.42414 -0.14074 0.44254 -0.09468 C 0.44306 -0.08981 0.4448 -0.08518 0.44427 -0.08032 C 0.4408 -0.05208 0.4283 -0.05116 0.41042 -0.04606 C 0.36945 -0.05139 0.34045 -0.05324 0.30417 -0.07685 C 0.27709 -0.09468 0.25799 -0.13102 0.22917 -0.14236 C 0.2217 -0.14028 0.21337 -0.14143 0.20677 -0.13657 C 0.16893 -0.1081 0.14045 -0.03843 0.11754 0.00417 C 0.10382 0.0294 0.08629 0.05116 0.07552 0.07917 C 0.07153 0.11667 0.10452 0.11505 0.12379 0.11597 C 0.1467 0.11366 0.1698 0.11296 0.19254 0.1088 C 0.23212 0.10162 0.27101 0.07732 0.30782 0.05764 C 0.33021 0.04583 0.34098 0.03958 0.35955 0.0206 C 0.36875 0.01157 0.38629 -0.00903 0.38629 -0.00903 C 0.41042 -0.09352 0.40087 -0.25 0.32379 -0.28634 C 0.31476 -0.29051 0.30486 -0.29028 0.29532 -0.29213 C 0.2724 -0.28542 0.24861 -0.28241 0.22657 -0.27199 C 0.2066 -0.2625 0.16875 -0.21805 0.15591 -0.20046 C 0.10469 -0.1294 0.04358 -0.0419 0.02205 0.05509 C 0.0217 0.05833 0.02084 0.06134 0.02118 0.06458 C 0.02205 0.075 0.02188 0.08565 0.02552 0.09468 C 0.02882 0.10232 0.05052 0.10949 0.05417 0.11134 C 0.0698 0.10718 0.12587 0.09653 0.14427 0.08287 C 0.1698 0.06366 0.24219 -0.00324 0.21667 0.01597 C 0.13698 0.07662 0.07049 0.17454 0.03716 0.28843 C 0.03368 0.33264 0.05816 0.30741 0.08542 0.29954 C 0.10052 0.28634 0.11771 0.27662 0.13091 0.26019 C 0.13473 0.25509 0.12014 0.26065 0.11493 0.26227 C 0.10868 0.26458 0.10278 0.26806 0.09705 0.27176 C 0.06511 0.29167 0.04184 0.31644 0.01927 0.35185 C 0.01823 0.35556 0.0132 0.37384 0.01302 0.37801 C 0.01198 0.42685 0.04323 0.42708 0.07205 0.43287 C 0.11459 0.43056 0.17552 0.43727 0.22032 0.41458 C 0.22466 0.4088 0.22535 0.4037 0.22743 0.3956 C 0.22709 0.36759 0.22657 0.33935 0.22657 0.31111 C 0.22657 0.30926 0.22605 0.30602 0.22743 0.30532 C 0.22986 0.3037 0.23282 0.30602 0.23542 0.30648 C 0.25191 0.31644 0.26268 0.32963 0.27032 0.35185 C 0.26945 0.3588 0.26997 0.36644 0.26754 0.37292 C 0.26146 0.38935 0.24983 0.38148 0.23993 0.37894 C 0.22952 0.37685 0.21962 0.37176 0.20955 0.36852 C 0.20625 0.36551 0.20348 0.36505 0.20052 0.36134 C 0.19757 0.34931 0.20278 0.34005 0.20782 0.33148 C 0.22309 0.30532 0.24705 0.27107 0.27292 0.2662 C 0.279 0.26875 0.2823 0.26759 0.28368 0.27685 C 0.2849 0.28449 0.28542 0.30046 0.28542 0.30046 C 0.28386 0.33009 0.28507 0.35324 0.25955 0.3588 C 0.25122 0.35857 0.24289 0.35857 0.23455 0.35787 C 0.23004 0.35741 0.22084 0.34306 0.21407 0.33958 C 0.21059 0.34282 0.20556 0.34977 0.20157 0.35185 C 0.20087 0.35232 0.20052 0.35347 0.19966 0.35417 C 0.19757 0.35509 0.19514 0.3537 0.19341 0.35532 C 0.19202 0.35625 0.19289 0.35949 0.19167 0.36134 " pathEditMode="relative" ptsTypes="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1562 -0.00972 -0.02378 -0.01227 -0.04184 -0.01297 C -0.06128 -0.00903 -0.08125 -0.00903 -0.1 -0.00139 C -0.12621 0.00949 -0.15156 0.0493 -0.1677 0.07731 C -0.17951 0.09791 -0.19027 0.11921 -0.20173 0.14028 C -0.22517 0.18356 -0.19392 0.12477 -0.21145 0.16319 C -0.21371 0.16805 -0.22135 0.17384 -0.22135 0.17384 C -0.22552 0.20231 -0.1552 0.15717 -0.1552 0.15717 C -0.10659 0.12986 -0.0592 0.09722 -0.0151 0.0581 C 0.01146 0.03449 0.0316 -0.00903 0.06355 -0.01898 C 0.06771 -0.01829 0.07275 -0.02014 0.07605 -0.01667 C 0.07778 -0.01482 0.07553 -0.01065 0.07414 -0.00834 C 0.07118 -0.00324 0.06771 0.00185 0.06355 0.00486 C 0.0224 0.03518 -0.01093 0.04768 -0.05711 0.05602 C -0.0743 0.0544 -0.09166 0.05416 -0.10885 0.05115 C -0.11423 0.05023 -0.11909 0.04676 -0.12395 0.04398 C -0.13003 0.04028 -0.14184 0.03194 -0.14184 0.03194 C -0.14913 0.01898 -0.14583 0.00879 -0.1401 -0.00972 C -0.10347 -0.12778 -0.11805 -0.10209 -0.08385 -0.15347 C -0.10937 -0.17107 -0.13316 -0.18033 -0.16145 -0.18797 C -0.1802 -0.18449 -0.19965 -0.18519 -0.2177 -0.17732 C -0.22517 -0.17431 -0.26128 -0.13125 -0.26597 -0.12385 C -0.29739 -0.07385 -0.28576 -0.08357 -0.30711 -0.04306 C -0.32066 -0.01736 -0.33559 0.00625 -0.34635 0.03449 C -0.34704 0.03773 -0.35191 0.05509 -0.34722 0.0581 C -0.34427 0.06018 -0.34079 0.05879 -0.3375 0.05949 C -0.23472 0.03055 -0.14288 -0.08033 -0.09184 -0.2 C -0.08732 -0.23218 -0.07882 -0.27986 -0.1052 -0.30116 C -0.10972 -0.30486 -0.11545 -0.3051 -0.12048 -0.30718 C -0.13298 -0.30232 -0.14652 -0.30093 -0.15798 -0.29283 C -0.20729 -0.25857 -0.25781 -0.11852 -0.27673 -0.07639 C -0.28732 -0.05255 -0.29739 -0.03218 -0.30434 -0.00602 C -0.30468 -0.0007 -0.30555 0.00509 -0.3052 0.01065 C -0.30208 0.05162 -0.29027 0.0581 -0.2625 0.06782 C -0.23993 0.06435 -0.21684 0.06342 -0.19461 0.05694 C -0.15694 0.04676 -0.09357 0.0037 -0.06875 -0.03565 C -0.04895 -0.06736 -0.00954 -0.22871 -0.0151 -0.19885 C -0.01302 -0.18218 0.0007 -0.16806 0.01059 -0.16065 C 0.04289 -0.13681 0.04792 -0.14097 0.08316 -0.12963 C 0.09775 -0.12523 0.12691 -0.11435 0.12691 -0.11435 C 0.13316 -0.10926 0.13681 -0.10371 0.12327 -0.09885 C 0.09792 -0.08959 0.07223 -0.08287 0.04636 -0.07639 C -0.02673 -0.05787 -0.10138 -0.04838 -0.17395 -0.02639 C -0.17968 -0.02199 -0.18628 -0.01806 -0.19097 -0.01181 C -0.19548 -0.00579 -0.19583 -0.00023 -0.20173 0.00231 C -0.221 0.02106 -0.2309 0.03009 -0.13836 -0.00972 C -0.11805 -0.01806 -0.10173 -0.04005 -0.08125 -0.04769 C -0.07291 -0.0507 -0.09427 -0.03287 -0.1 -0.02385 C -0.12882 0.02083 -0.15711 0.06597 -0.18472 0.11203 C -0.23281 0.19213 -0.28263 0.27315 -0.31597 0.36551 C -0.31909 0.37407 -0.32447 0.38009 -0.32673 0.38935 C -0.32465 0.39953 -0.32534 0.40463 -0.3125 0.4037 C -0.28281 0.40162 -0.25329 0.39722 -0.22395 0.39028 C -0.14878 0.37315 -0.07187 0.3456 0.00191 0.31898 C 0.02848 0.28935 0.02761 0.27569 0.03316 0.22986 C 0.0323 0.17268 0.03125 0.11528 0.03125 0.0581 C 0.03125 0.0537 0.03316 0.07153 0.03316 0.07153 C 0.03577 0.11203 0.03733 0.15301 0.03941 0.19375 C 0.03698 0.22477 0.04115 0.23796 0.02587 0.25833 C 0.00938 0.28055 -0.02274 0.29004 -0.04461 0.29653 C -0.08993 0.30972 -0.13767 0.31458 -0.18385 0.31759 C -0.19218 0.31666 -0.20225 0.32129 -0.20885 0.31412 C -0.21284 0.30972 -0.2085 0.30023 -0.20625 0.29375 C -0.1967 0.26736 -0.18454 0.24236 -0.17395 0.21666 C -0.15312 0.16597 -0.13333 0.09074 -0.09184 0.06203 C -0.08194 0.05509 -0.07048 0.0537 -0.05972 0.04977 C -0.02239 0.05509 0.01667 0.04352 0.0323 0.09398 C 0.03473 0.13333 0.01702 0.15301 -0.00798 0.17129 C -0.06857 0.2162 -0.14062 0.21365 -0.2 0.26041 C -0.20711 0.27569 -0.2184 0.26412 -0.18472 0.28703 C -0.15538 0.30717 -0.12395 0.3118 -0.09184 0.31759 C -0.0743 0.31597 -0.05659 0.31597 -0.03923 0.3118 C -0.01822 0.30717 -0.01875 0.31041 -0.01875 0.29884 C -0.01875 0.28217 -0.03454 0.32477 -0.04184 0.33796 C -0.04947 0.35185 -0.05677 0.3662 -0.06336 0.38078 C -0.08559 0.42986 -0.09895 0.48055 -0.10434 0.53703 C -0.10382 0.54884 -0.10416 0.56088 -0.1026 0.57268 C -0.09947 0.59676 -0.07378 0.59815 -0.06059 0.59977 C -0.04566 0.59815 -0.03072 0.59815 -0.01597 0.59514 C 0.00712 0.59028 0.01667 0.58217 0.03577 0.57361 C 0.029 0.56111 0.00139 0.5618 -0.00972 0.56041 C -0.04722 0.55115 -0.08697 0.54375 -0.11145 0.50092 C -0.11336 0.49375 -0.11319 0.49097 -0.11875 0.48935 C -0.12291 0.49375 -0.12552 0.49884 -0.12934 0.5037 C -0.1309 0.50532 -0.13472 0.50833 -0.13472 0.50833 C -0.1375 0.48865 -0.11805 0.46088 -0.11336 0.45092 C -0.08802 0.39676 -0.05659 0.37639 -0.00972 0.36551 C 0.00921 0.3662 0.03594 0.37569 0.05365 0.3618 C 0.05313 0.34143 0.05313 0.3206 0.05191 0.3 C 0.05122 0.28912 0.04671 0.27916 0.0448 0.26898 C 0.03733 0.22916 0.02848 0.19166 0.02587 0.15092 C 0.02535 0.12407 0.025 0.09722 0.02414 0.07037 C 0.02275 0.02268 0.02309 0.04028 0.02153 0.01203 C 0.02118 0.00625 0.02205 0.00046 0.02066 -0.00463 C 0.01945 -0.00834 0.01372 -0.01412 0.01059 -0.01667 C 0.00868 -0.01621 0.00643 -0.0169 0.00452 -0.01551 C 0.00382 -0.01505 0.00278 -0.00533 0.00191 -0.00347 C 0.00105 -0.00162 -0.00173 -0.0007 -0.00173 0.00231 C -0.00173 0.00347 -0.00052 0.00046 -8.33333E-7 3.33333E-6 Z " pathEditMode="relative" ptsTypes="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581400"/>
            <a:ext cx="87630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type of fire extinguisher should be used for fires involving metals or electrical fires?</a:t>
            </a:r>
            <a:br>
              <a:rPr lang="en-US" dirty="0" smtClean="0"/>
            </a:b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762000"/>
            <a:ext cx="3352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1. </a:t>
            </a:r>
            <a:r>
              <a:rPr lang="en-US" sz="3600" b="1" dirty="0" smtClean="0">
                <a:latin typeface="Calibri" pitchFamily="34" charset="0"/>
              </a:rPr>
              <a:t>Dry powder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737419"/>
            <a:ext cx="3733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2. </a:t>
            </a:r>
            <a:r>
              <a:rPr lang="en-US" sz="3600" b="1" dirty="0" smtClean="0">
                <a:latin typeface="Calibri" pitchFamily="34" charset="0"/>
              </a:rPr>
              <a:t>Foam (AFFF)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2057400"/>
            <a:ext cx="3352800" cy="6461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3. </a:t>
            </a:r>
            <a:r>
              <a:rPr lang="en-US" sz="3600" b="1" dirty="0" smtClean="0">
                <a:latin typeface="Calibri" pitchFamily="34" charset="0"/>
              </a:rPr>
              <a:t>Water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2057400"/>
            <a:ext cx="3733800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4. </a:t>
            </a:r>
            <a:r>
              <a:rPr lang="en-US" sz="3600" b="1" dirty="0" smtClean="0">
                <a:latin typeface="Calibri" pitchFamily="34" charset="0"/>
              </a:rPr>
              <a:t>Carbon dioxide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143000" y="57150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Press the space bar to see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4769 C -0.00834 -0.03194 -0.0283 -0.05347 -0.03802 -0.03935 C -0.03716 -0.03194 -0.03733 -0.02407 -0.03542 -0.0169 C -0.02743 0.01412 0.0158 0.02014 0.03507 0.02361 C 0.05295 0.02245 0.07083 0.02222 0.08871 0.02014 C 0.10434 0.01829 0.11805 0.00231 0.12621 -0.01435 C 0.12847 -0.01875 0.12777 -0.02292 0.13073 -0.02639 C 0.13836 -0.02477 0.14375 -0.01898 0.14948 -0.01204 C 0.12187 0.03403 0.06076 0.0338 0.02083 0.03565 C -0.00608 0.0331 -0.04566 0.04051 -0.06302 0.00463 C -0.07084 -0.05741 -0.0033 -0.09144 0.03073 -0.10139 C 0.04444 -0.10532 0.05868 -0.10625 0.07257 -0.10857 C 0.08663 -0.10648 0.10086 -0.10718 0.11458 -0.10255 C 0.14687 -0.09167 0.18802 -0.06019 0.20746 -0.02269 C 0.2085 -0.01782 0.21041 -0.00995 0.21007 -0.00486 C 0.2092 0.00671 0.20868 0.01875 0.20573 0.02963 C 0.20416 0.03565 0.18871 0.05093 0.18593 0.05347 C 0.16024 0.07616 0.12152 0.07477 0.09218 0.07593 C 0.08541 0.07407 0.07864 0.0706 0.0717 0.07014 C 0.04097 0.06806 0.02691 0.11181 0.02083 0.14398 C 0.02343 0.1875 0.01979 0.21088 0.03698 0.24745 C 0.07413 0.32639 0.16093 0.33125 0.22257 0.33565 C 0.25833 0.33148 0.26979 0.3375 0.29409 0.31643 C 0.31041 0.25023 0.27152 0.18796 0.2467 0.13681 C 0.24323 0.12986 0.23767 0.11181 0.23159 0.10579 C 0.21597 0.09051 0.19357 0.08843 0.17534 0.08565 C 0.15538 0.08889 0.13507 0.08912 0.11545 0.09514 C 0.0783 0.10648 0.04843 0.14977 0.03593 0.19514 C 0.03368 0.2169 0.0309 0.22824 0.03593 0.25093 C 0.0592 0.35532 0.16354 0.37616 0.23159 0.37963 C 0.28246 0.37454 0.33906 0.37454 0.38593 0.34259 C 0.39392 0.33032 0.39583 0.32338 0.3967 0.30694 C 0.39114 0.25417 0.37361 0.22477 0.35121 0.17847 C 0.34826 0.17245 0.34635 0.16574 0.34409 0.15926 C 0.3434 0.15741 0.34062 0.15301 0.34218 0.15347 C 0.35416 0.15718 0.36215 0.17268 0.37083 0.18426 C 0.37864 0.19491 0.38611 0.20602 0.39323 0.21759 C 0.40694 0.24005 0.41562 0.26273 0.42795 0.28565 C 0.42014 0.30116 0.39444 0.29884 0.38333 0.29977 C 0.3335 0.30417 0.29652 0.30278 0.24218 0.30347 C 0.18211 0.30671 0.12135 0.31088 0.06198 0.2963 C 0.04548 0.28704 0.0375 0.27801 0.03073 0.25556 C 0.03246 0.24306 0.03229 0.22963 0.03593 0.21759 C 0.05555 0.15255 0.12083 0.08449 0.1717 0.07245 C 0.18698 0.06875 0.20277 0.07083 0.21823 0.07014 C 0.23576 0.07639 0.25416 0.07917 0.27083 0.08912 C 0.31441 0.11505 0.3618 0.17037 0.38507 0.22731 C 0.36805 0.31018 0.30764 0.32361 0.25208 0.33681 C 0.21198 0.33287 0.17152 0.33125 0.13159 0.32477 C 0.10173 0.31991 0.07239 0.29329 0.06007 0.25694 C 0.05607 0.24514 0.05781 0.22153 0.04948 0.21412 C 0.01632 0.24606 0.00017 0.30185 -0.01302 0.35093 C -0.01407 0.3713 -0.01754 0.4044 -0.01129 0.42477 C 0.0085 0.48843 0.06354 0.48889 0.10659 0.49143 C 0.16007 0.48681 0.21146 0.48194 0.26371 0.46643 C 0.2809 0.46134 0.29791 0.45509 0.31458 0.44745 C 0.32673 0.4419 0.35034 0.42847 0.35034 0.42847 C 0.3618 0.41574 0.3658 0.40509 0.3717 0.38681 C 0.37465 0.34143 0.36875 0.31505 0.35034 0.27477 C 0.31771 0.20324 0.28941 0.10347 0.22534 0.07014 C 0.21007 0.07245 0.19444 0.07222 0.17968 0.07731 C 0.14045 0.09097 0.09948 0.13565 0.0717 0.17245 C 0.01736 0.24444 -0.04636 0.31667 -0.05782 0.42361 C -0.05625 0.43356 -0.0566 0.44444 -0.0533 0.45347 C -0.0415 0.48565 -0.00469 0.48264 0.01632 0.48426 C 0.09305 0.47523 0.14375 0.4456 0.21458 0.40463 C 0.22465 0.39884 0.23593 0.39606 0.24496 0.38796 C 0.26805 0.36736 0.28941 0.35602 0.31632 0.34745 C 0.33559 0.35116 0.35555 0.34907 0.36718 0.37245 C 0.36475 0.38958 0.32725 0.40926 0.32083 0.41412 C 0.31024 0.42199 0.26458 0.43403 0.25573 0.43681 C 0.22725 0.44583 0.19843 0.45231 0.16996 0.46181 C 0.15746 0.46597 0.14566 0.47292 0.13333 0.47731 C 0.12326 0.48079 0.11302 0.48287 0.10295 0.48565 C 0.05121 0.48102 -0.00139 0.48125 -0.02466 0.40926 C -0.03212 0.34907 -0.00226 0.27963 0.04132 0.2581 C 0.05521 0.25116 0.06545 0.25301 0.08073 0.25231 C 0.10659 0.25833 0.13333 0.25972 0.15833 0.27014 C 0.19323 0.28472 0.21093 0.32523 0.21823 0.36898 C 0.21614 0.37801 0.21545 0.38796 0.21198 0.3963 C 0.20659 0.40926 0.18767 0.42199 0.17968 0.42593 C 0.14774 0.4419 0.11128 0.43958 0.07795 0.44143 C 0.0934 0.46991 0.11146 0.4831 0.13698 0.48565 C 0.1493 0.48171 0.16076 0.47847 0.17257 0.47245 C 0.20833 0.48773 0.25312 0.48287 0.28958 0.48565 C 0.35486 0.49074 0.41944 0.49815 0.4842 0.51065 C 0.51771 0.50579 0.51319 0.51343 0.50659 0.46898 C 0.50486 0.45764 0.50607 0.46088 0.50295 0.45463 C 0.50052 0.46042 0.4993 0.4669 0.4967 0.47245 C 0.48732 0.49259 0.47205 0.49931 0.45573 0.50463 C 0.30208 0.4963 0.36753 0.49907 0.2592 0.49514 C 0.24027 0.49306 0.22586 0.48542 0.21545 0.46296 C 0.21406 0.45532 0.21823 0.43472 0.21093 0.44745 C 0.20746 0.46157 0.20468 0.49143 0.20468 0.49143 C 0.20555 0.50185 0.2059 0.51227 0.20746 0.52245 C 0.21111 0.54792 0.22986 0.55856 0.24496 0.56898 C 0.23194 0.57454 0.2217 0.56204 0.21718 0.58194 C 0.21996 0.58727 0.21805 0.58565 0.22343 0.58565 " pathEditMode="relative" ptsTypes="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4907 C -0.00208 -0.02662 -0.01562 -0.00694 -0.02865 0.00694 C -0.04132 0.0206 -0.04253 0.025 -0.05799 0.03565 C -0.08767 0.05532 -0.12083 0.06319 -0.1526 0.07361 C -0.16198 0.08148 -0.15972 0.06667 -0.15799 0.05787 C -0.15503 0.04306 -0.14965 0.02824 -0.14201 0.01643 C -0.12865 -0.0044 -0.10243 -0.0338 -0.0849 -0.04653 C -0.01806 -0.0963 0.05538 -0.12245 0.13125 -0.12639 C 0.15417 -0.12245 0.16927 -0.12176 0.18385 -0.09792 C 0.18576 -0.08935 0.18681 -0.08056 0.1875 -0.07153 C 0.18785 -0.06713 0.18628 -0.06111 0.18837 -0.05741 C 0.19045 -0.0537 0.19826 -0.05255 0.19826 -0.05255 C 0.20868 -0.05417 0.2191 -0.05509 0.22951 -0.05741 C 0.2349 -0.05857 0.24288 -0.07037 0.24288 -0.07037 C 0.23177 -0.12454 0.1934 -0.13125 0.15625 -0.13819 C 0.1401 -0.13657 0.12378 -0.13773 0.10799 -0.13357 C 0.09931 -0.13148 0.0684 -0.10509 0.06337 -0.10023 C 0.03247 -0.07014 -0.00486 -0.02963 -0.0151 0.02245 C -0.01545 0.02593 -0.01615 0.0294 -0.01615 0.0331 C -0.01615 0.05231 -0.01111 0.05463 0.00174 0.05926 C 0.04896 0.04954 0.10573 0.03079 0.13385 -0.02662 C 0.13993 -0.06389 0.11962 -0.07199 0.0974 -0.08472 C 0.07413 -0.08218 0.05069 -0.08148 0.0276 -0.07639 C -0.01128 -0.06782 -0.05139 -0.02523 -0.07413 0.01643 C -0.08681 0.06944 -0.03524 0.05995 -0.01076 0.06181 C 0.01997 0.05833 0.05052 0.0537 0.08125 0.05093 C 0.10278 0.05718 0.09271 0.05139 0.05712 0.08079 C 0.04323 0.09236 0.02656 0.09653 0.01076 0.10231 C -0.03698 0.11944 -0.08698 0.12292 -0.13576 0.13079 C -0.13976 0.13032 -0.1724 0.13403 -0.1849 0.12361 C -0.18958 0.1125 -0.19253 0.08657 -0.17951 0.09005 C -0.17569 0.09468 -0.17378 0.10208 -0.17135 0.1081 C -0.16545 0.14861 -0.16545 0.13796 -0.17674 0.20694 C -0.19306 0.30671 -0.26597 0.32361 -0.33038 0.33796 C -0.4474 0.33588 -0.39618 0.33542 -0.3651 0.33912 C -0.34792 0.3412 -0.33056 0.34375 -0.31337 0.3463 C -0.22066 0.34074 -0.11372 0.35509 -0.02951 0.28681 C -0.01354 0.25602 -0.01701 0.2331 -0.02951 0.19259 C -0.04722 0.13495 -0.09132 0.10301 -0.13299 0.08657 C -0.14878 0.08796 -0.16493 0.08588 -0.18038 0.09005 C -0.20399 0.09676 -0.23038 0.12106 -0.24913 0.13912 C -0.29497 0.18287 -0.33681 0.23356 -0.3474 0.30926 C -0.34132 0.3588 -0.35243 0.38056 -0.32135 0.3963 C -0.31406 0.39977 -0.3059 0.40023 -0.29826 0.40231 C -0.27083 0.39676 -0.24288 0.39537 -0.21615 0.38565 C -0.15694 0.36435 -0.10608 0.325 -0.04549 0.31065 C -0.02292 0.31551 -0.04809 0.32639 -0.0599 0.3331 C -0.07552 0.3419 -0.12361 0.36111 -0.1375 0.36528 C -0.16806 0.37454 -0.21615 0.38171 -0.24635 0.38912 C -0.28663 0.39884 -0.32674 0.40949 -0.36701 0.41898 C -0.39184 0.41435 -0.40104 0.42407 -0.40365 0.39745 C -0.39948 0.36319 -0.40017 0.36157 -0.38038 0.31412 C -0.35399 0.25093 -0.33264 0.14745 -0.26788 0.14143 C -0.24184 0.14861 -0.24045 0.16296 -0.23038 0.19398 C -0.22934 0.23727 -0.2276 0.25116 -0.23576 0.30093 C -0.24306 0.34514 -0.27083 0.37801 -0.27951 0.4213 C -0.27917 0.425 -0.27969 0.42917 -0.27865 0.4331 C -0.27674 0.44028 -0.26267 0.4412 -0.25885 0.44259 C -0.24132 0.4331 -0.23142 0.41782 -0.21962 0.39838 C -0.21927 0.41319 -0.22135 0.42824 -0.21875 0.44259 C -0.21128 0.48426 -0.20069 0.52477 -0.1901 0.56505 C -0.18455 0.58634 -0.16302 0.59977 -0.14913 0.60694 C -0.11736 0.62361 -0.08368 0.63009 -0.05 0.63565 C -0.02292 0.63287 -0.01128 0.64468 -0.00712 0.61528 C -0.01562 0.56134 -0.0092 0.58727 -0.0349 0.5213 C -0.04844 0.48657 -0.06146 0.44444 -0.0849 0.42014 C -0.09323 0.41157 -0.10365 0.4088 -0.11337 0.40463 C -0.13212 0.40741 -0.15122 0.40787 -0.16962 0.41296 C -0.17726 0.41505 -0.1842 0.42106 -0.19115 0.42569 C -0.21424 0.44143 -0.23038 0.45856 -0.23837 0.49143 C -0.23976 0.52083 -0.23819 0.55023 -0.23125 0.57847 C -0.23003 0.58333 -0.22795 0.5875 -0.22674 0.59236 C -0.225 0.59931 -0.2224 0.61296 -0.2224 0.61296 C -0.22934 0.62431 -0.22396 0.61829 -0.23663 0.62361 C -0.25816 0.63241 -0.2776 0.63704 -0.3 0.64028 C -0.31528 0.63727 -0.32569 0.64005 -0.3349 0.62454 C -0.3375 0.61065 -0.33229 0.59167 -0.32674 0.57963 C -0.3184 0.56157 -0.30885 0.54468 -0.3 0.52731 C -0.28177 0.49097 -0.27378 0.47847 -0.23663 0.47245 C -0.21892 0.46968 -0.20087 0.46921 -0.18299 0.46759 C -0.11875 0.47523 -0.03437 0.47963 0.00712 0.5581 C 0.01493 0.59213 -0.0059 0.6088 -0.02674 0.62014 C -0.06233 0.63958 -0.09948 0.64421 -0.1375 0.6463 C -0.17274 0.63889 -0.19583 0.63542 -0.21163 0.58889 C -0.21719 0.54028 -0.19983 0.50949 -0.18385 0.46759 C -0.16215 0.41088 -0.13941 0.35116 -0.10538 0.30579 C -0.10087 0.26829 -0.0934 0.23264 -0.08576 0.1963 C -0.08177 0.17755 -0.07917 0.14931 -0.06875 0.13426 C -0.06163 0.10995 -0.0533 0.08634 -0.04462 0.06273 C -0.0375 0.04421 -0.02691 0.02801 -0.02135 0.0081 C -0.01823 -0.00301 -0.01424 -0.01898 -0.0099 -0.03009 C -0.00799 -0.03449 -0.00573 -0.03889 -0.00365 -0.04306 C -0.00208 -0.04653 0.00087 -0.0537 0.00087 -0.0537 C -0.00017 -0.04977 0 -0.05139 0 -0.04907 Z " pathEditMode="relative" ptsTypes="fffffffffffffffffffffffffffffffffffffffffffffffff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72 C 0.00052 -0.00902 -0.00052 -0.00787 -0.00174 -0.0074 C -0.00521 -0.00625 -0.00903 -0.00671 -0.0125 -0.00509 C -0.01545 -0.00347 -0.01753 0.00024 -0.02049 0.00209 C -0.03646 0.01297 -0.02812 0.00209 -0.04201 0.0176 C -0.04983 0.02639 -0.05434 0.04283 -0.06424 0.04723 C -0.0651 0.04838 -0.07014 0.05602 -0.06788 0.04375 C -0.06719 0.04005 -0.06458 0.03774 -0.06337 0.03426 C -0.06059 0.02639 -0.05868 0.01829 -0.05625 0.01042 C -0.06372 0.00718 -0.06493 -0.003 -0.06701 -0.01203 C -0.06806 -0.02592 -0.0691 -0.02847 -0.0651 -0.04421 C -0.06267 -0.05393 -0.05503 -0.06388 -0.05 -0.07037 C -0.03403 -0.09097 -0.01875 -0.10763 0.00365 -0.11203 C 0.00816 -0.11087 0.01302 -0.11157 0.01701 -0.10879 C 0.03264 -0.09675 0.03837 -0.06851 0.04375 -0.04791 C 0.04653 -0.02523 0.04844 -0.02175 0.04375 0.00325 C 0.03681 0.04075 -0.00625 0.04885 -0.02865 0.05209 C -0.03837 0.05047 -0.04844 0.05047 -0.05799 0.04723 C -0.06111 0.04653 -0.06354 0.04283 -0.06615 0.04028 C -0.06875 0.0375 -0.07326 0.03079 -0.07326 0.03079 C -0.07552 0.02315 -0.07639 0.01644 -0.0776 0.00811 C -0.08455 0.01436 -0.08819 0.02107 -0.0901 0.03195 C -0.08351 0.04375 -0.08611 0.0419 -0.0651 0.03079 C -0.04462 0.02014 -0.02535 0.00602 -0.00538 -0.00625 C 0.04601 -0.03819 0.09896 -0.07754 0.15538 -0.09189 C 0.18524 -0.11504 0.22535 -0.12013 0.25885 -0.12638 C 0.31024 -0.13587 0.36181 -0.14305 0.41319 -0.15138 C 0.44167 -0.14768 0.43438 -0.153 0.45451 -0.13842 C 0.46094 -0.13379 0.47326 -0.12407 0.47326 -0.12407 C 0.47483 -0.12037 0.47917 -0.11759 0.47865 -0.11342 C 0.47604 -0.09189 0.45799 -0.08101 0.44462 -0.07407 C 0.40903 -0.05555 0.37153 -0.05486 0.33385 -0.05023 C 0.30052 -0.05462 0.26667 -0.0574 0.24201 -0.09074 C 0.23924 -0.10023 0.23299 -0.10902 0.23385 -0.11921 C 0.23472 -0.12916 0.23438 -0.13958 0.23663 -0.14907 C 0.24427 -0.18101 0.27986 -0.22152 0.3026 -0.23125 C 0.31458 -0.23634 0.3276 -0.2368 0.3401 -0.23958 C 0.35503 -0.23842 0.37014 -0.23935 0.38472 -0.23587 C 0.40764 -0.23055 0.4309 -0.2162 0.45 -0.19907 C 0.45642 -0.19328 0.46128 -0.18449 0.46788 -0.1787 C 0.46875 -0.178 0.46962 -0.17708 0.47049 -0.17638 C 0.44861 -0.16828 0.46302 -0.17268 0.41424 -0.1787 C 0.32292 -0.19004 0.4158 -0.1831 0.32587 -0.18842 C 0.29375 -0.18518 0.26111 -0.18657 0.22951 -0.1787 C 0.22014 -0.17638 0.21319 -0.16574 0.20538 -0.15856 C 0.18264 -0.13726 0.16632 -0.12013 0.14913 -0.09074 C 0.14167 -0.07777 0.13681 -0.06226 0.12951 -0.04907 C 0.11927 -0.03032 0.10729 -0.01342 0.09635 0.00463 C 0.09167 0.01227 0.0875 0.02038 0.08299 0.02825 C 0.08177 0.03033 0.07951 0.03426 0.07951 0.03426 C 0.075 0.05973 0.09774 0.03704 0.11424 0.03079 C 0.12847 0.01875 0.1434 0.00811 0.15712 -0.00509 C 0.15903 -0.00694 0.15226 -0.00486 0.15 -0.0037 C 0.14635 -0.00162 0.14323 0.00163 0.1401 0.00463 C 0.11163 0.03195 0.10642 0.03797 0.08038 0.07709 C 0.03507 0.14538 -0.03351 0.22987 -0.04462 0.32963 C -0.04149 0.35047 -0.03767 0.34815 -0.0224 0.35209 C 0.05052 0.3294 0.13594 0.2588 0.18038 0.17709 C 0.18281 0.16598 0.18785 0.15533 0.1875 0.14375 C 0.18628 0.09977 0.17969 0.05718 0.14462 0.04723 C 0.13733 0.04538 0.12986 0.04676 0.1224 0.0463 C 0.0349 0.0882 -0.02743 0.2051 -0.06788 0.31297 C -0.07309 0.34514 -0.07101 0.36899 -0.04288 0.37963 C -0.03542 0.38241 -0.02743 0.38264 -0.01962 0.38426 C -0.00139 0.38264 0.01684 0.38288 0.0349 0.37963 C 0.09236 0.36922 0.14514 0.33195 0.19375 0.29237 C 0.21267 0.27732 0.22951 0.27269 0.24288 0.24746 C 0.25799 0.11413 0.21528 0.19075 0.4375 0.20325 C 0.45486 0.21042 0.47344 0.21528 0.48837 0.22963 C 0.49757 0.25718 0.45764 0.30163 0.45087 0.30811 C 0.4099 0.34746 0.36875 0.38473 0.31875 0.40093 C 0.28924 0.41042 0.26198 0.41088 0.23212 0.41297 C 0.18559 0.40788 0.18021 0.41551 0.15174 0.38195 C 0.13906 0.35047 0.16649 0.29676 0.17951 0.2713 C 0.2059 0.21968 0.23715 0.14723 0.28368 0.11968 C 0.29514 0.1132 0.30764 0.11135 0.31962 0.10695 C 0.35104 0.1132 0.38351 0.11343 0.41424 0.12593 C 0.42986 0.13218 0.44201 0.14838 0.45538 0.16158 C 0.48038 0.18588 0.50208 0.21366 0.51163 0.25325 C 0.5125 0.27246 0.51424 0.28288 0.50799 0.30325 C 0.49878 0.3338 0.46563 0.35857 0.44462 0.37107 C 0.38941 0.40417 0.32656 0.41204 0.26788 0.42709 C 0.23438 0.43565 0.20139 0.45093 0.16788 0.45788 C 0.16042 0.45093 0.15208 0.46112 0.14549 0.4676 C 0.12413 0.48843 0.1033 0.51042 0.08212 0.53195 C 0.03611 0.57848 -0.0375 0.69977 -0.0375 0.69977 C -0.04097 0.71227 -0.04583 0.72385 -0.04826 0.73658 C -0.04184 0.75371 -0.04444 0.7544 -0.02326 0.75463 C 0.00868 0.75487 0.04045 0.75139 0.0724 0.74977 C 0.12118 0.73797 0.19514 0.73195 0.2349 0.68658 C 0.25434 0.62338 0.2342 0.53241 0.18385 0.50788 C 0.17257 0.51019 0.16076 0.5095 0.15 0.51413 C 0.12517 0.52477 0.09028 0.57338 0.07413 0.59862 C 0.04323 0.64723 0.01458 0.69653 -0.01701 0.74375 C -0.03299 0.73519 -0.04601 0.69213 -0.0526 0.67362 C -0.05625 0.65209 -0.05868 0.63218 -0.05087 0.61158 C -0.03924 0.53288 -0.03594 0.42524 0.03125 0.39491 C 0.05747 0.41274 0.05052 0.40024 0.03576 0.46297 C 0.02396 0.5132 -0.00694 0.56968 -0.04115 0.59746 C -0.04479 0.60047 -0.05955 0.60348 -0.06424 0.60463 C -0.0842 0.59815 -0.09983 0.58704 -0.11076 0.56413 C -0.11285 0.54213 -0.10469 0.52639 -0.0974 0.50695 C -0.07448 0.44561 -0.06858 0.37107 -0.03299 0.31875 C -0.03872 0.30371 -0.04115 0.28866 -0.04375 0.27246 C -0.04288 0.25487 -0.04288 0.23727 -0.04115 0.21991 C -0.03872 0.19468 -0.01615 0.17547 -0.00087 0.16528 C 0.00017 0.14514 0.00191 0.12663 0.00538 0.10695 C 0.00729 0.09584 0.00955 0.08473 0.01163 0.07362 C 0.0125 0.06922 0.0125 0.06436 0.01424 0.06042 C 0.01875 0.05 0.01719 0.0551 0.01962 0.04491 C 0.0191 0.02477 0.02135 0.00394 0.01788 -0.01574 C 0.01753 -0.01805 0.01319 -0.01967 0.01163 -0.02037 C 0.00868 -0.00833 0.01493 -0.00648 0.00451 -0.0037 C 0.00417 -0.00254 0.00365 -0.00138 0.00365 -0.00023 C 0.00365 0.00139 0.00451 0.00625 0.00451 0.00463 C 0.00451 0.00093 0.00399 -0.00254 0.00365 -0.00625 C 0.0033 -0.00509 0.0033 -0.00347 0.0026 -0.00254 C 0.00191 -0.00138 3.33333E-6 -0.00023 3.33333E-6 -0.00023 " pathEditMode="relative" ptsTypes="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C -0.01163 0.01181 0.00417 -0.00347 -0.00711 0.00486 C -0.01909 0.01366 -0.0092 0.0088 -0.01597 0.01181 C -0.01805 0.01366 -0.021 0.01366 -0.02309 0.01551 C -0.02413 0.01644 -0.02638 0.02523 -0.02673 0.02616 C -0.02604 0.04421 -0.03055 0.05116 -0.01961 0.05602 C -0.01215 0.05394 -0.00434 0.05394 0.00278 0.05 C 0.00973 0.04606 0.01511 0.03843 0.02153 0.03333 C 0.04063 0.01806 0.04046 0.01852 0.05365 0.01065 C 0.06928 -0.02407 0.04462 -0.0588 0.02066 -0.06667 C -0.02361 -0.0625 -0.05468 -0.0456 -0.08298 0.00347 C -0.09479 0.02384 -0.10243 0.03981 -0.1125 0.05949 C -0.1151 0.06458 -0.1184 0.06944 -0.12048 0.075 C -0.121 0.07662 -0.12135 0.07847 -0.12222 0.07986 C -0.12291 0.08102 -0.12604 0.08264 -0.125 0.08218 C -0.12274 0.08125 -0.12083 0.07963 -0.11875 0.07847 C -0.11423 0.1044 -0.10816 0.12963 -0.10434 0.15602 C -0.10312 0.18241 -0.10156 0.19074 -0.11059 0.22153 C -0.12222 0.26111 -0.18194 0.29769 -0.20972 0.30949 C -0.2302 0.31829 -0.27222 0.33102 -0.27222 0.33102 C -0.30399 0.32755 -0.31128 0.33426 -0.3302 0.31551 C -0.33888 0.29352 -0.32326 0.25463 -0.31875 0.23681 C -0.30972 0.20116 -0.28593 0.15671 -0.26145 0.13681 C -0.23993 0.11944 -0.22847 0.1213 -0.20347 0.11667 C -0.15 0.12824 -0.1243 0.12245 -0.09461 0.17986 C -0.09322 0.18634 -0.08888 0.20556 -0.08923 0.21319 C -0.09479 0.31366 -0.18993 0.32245 -0.24809 0.33218 C -0.26822 0.32847 -0.27257 0.32986 -0.28923 0.32014 C -0.29392 0.31736 -0.29982 0.31204 -0.30347 0.30718 C -0.30486 0.30532 -0.3059 0.30324 -0.30711 0.30116 C -0.30781 0.3 -0.30902 0.2963 -0.30885 0.29769 C -0.30434 0.3287 -0.2677 0.35046 -0.24809 0.35602 C -0.23767 0.35903 -0.22673 0.35764 -0.21597 0.35833 C -0.16267 0.35116 -0.11145 0.34444 -0.06145 0.31782 C -0.04687 0.31019 -0.03055 0.30162 -0.02309 0.28218 C -0.0151 0.21644 -0.06024 0.1713 -0.09548 0.13819 C -0.11458 0.14491 -0.1309 0.16366 -0.14548 0.18102 C -0.16788 0.20764 -0.19166 0.24861 -0.19809 0.28935 C -0.19687 0.29653 -0.19757 0.30463 -0.19461 0.31065 C -0.18819 0.32361 -0.16441 0.32384 -0.15798 0.325 C -0.1309 0.32106 -0.10364 0.31921 -0.07673 0.31319 C -0.0177 0.3 0.03716 0.26597 0.0974 0.26181 C 0.10417 0.26227 0.11112 0.26204 0.11789 0.26319 C 0.12171 0.26389 0.1191 0.27431 0.11702 0.27847 C 0.11146 0.28981 0.09428 0.29977 0.0875 0.30347 C 0.00973 0.34699 -0.06128 0.37662 -0.14548 0.38565 C -0.1875 0.38287 -0.20034 0.39097 -0.22847 0.37269 C -0.23229 0.36435 -0.23298 0.35764 -0.23385 0.34769 C -0.23263 0.33819 -0.23211 0.32847 -0.2302 0.31898 C -0.2276 0.30579 -0.22013 0.29352 -0.22048 0.27986 C -0.22066 0.275 -0.2276 0.27731 -0.23125 0.27616 C -0.26458 0.25069 -0.29132 0.23218 -0.31423 0.19051 C -0.31632 0.1787 -0.3177 0.17824 -0.3125 0.16435 C -0.30572 0.14606 -0.29757 0.1294 -0.2901 0.11181 C -0.28038 0.08889 -0.27829 0.05926 -0.26423 0.04051 C -0.26163 0.03704 -0.2585 0.0338 -0.25625 0.02986 C -0.25572 0.02894 -0.25798 0.03079 -0.25885 0.03102 C -0.26093 0.03148 -0.26302 0.03171 -0.2651 0.03218 C -0.2684 0.03171 -0.27291 0.03449 -0.275 0.03102 C -0.27656 0.02824 -0.27343 0.02384 -0.27135 0.02153 C -0.25885 0.00694 -0.2467 -0.00856 -0.23211 -0.01898 C -0.18125 -0.05579 -0.15555 -0.06921 -0.09809 -0.07847 C -0.08368 -0.07662 -0.06579 -0.07685 -0.05173 -0.07014 C -0.04583 -0.07801 -0.05382 -0.08333 -0.05798 -0.09051 C -0.06562 -0.1037 -0.07395 -0.11667 -0.0802 -0.13102 C -0.08819 -0.14931 -0.09722 -0.17083 -0.11145 -0.18218 C -0.11614 -0.18588 -0.12309 -0.18773 -0.12847 -0.18935 C -0.13524 -0.18819 -0.14236 -0.18843 -0.14895 -0.18565 C -0.15434 -0.18333 -0.17066 -0.16412 -0.17309 -0.16065 C -0.19149 -0.13542 -0.20382 -0.1088 -0.2151 -0.07731 C -0.21597 -0.07176 -0.21805 -0.0662 -0.2177 -0.06065 C -0.21406 -0.01134 -0.19878 -0.0169 -0.16684 -0.01065 C -0.12361 -0.01597 -0.08541 -0.02963 -0.04375 -0.04514 C -0.02066 -0.05394 0.00209 -0.06042 0.02327 -0.07616 C 0.02952 -0.08704 0.02362 -0.10324 0.01615 -0.11181 C -0.00937 -0.14167 -0.02621 -0.15486 -0.05711 -0.16667 C -0.06892 -0.16505 -0.08107 -0.16505 -0.0927 -0.16181 C -0.10052 -0.15972 -0.12708 -0.14282 -0.13385 -0.13819 C -0.13941 -0.13426 -0.16718 -0.1125 -0.17309 -0.10602 C -0.18333 -0.09491 -0.18993 -0.07894 -0.19809 -0.06551 C -0.2092 -0.04699 -0.21944 -0.02963 -0.2276 -0.00833 C -0.23211 0.0537 -0.18871 0.06181 -0.1526 0.06667 C -0.11284 0.0625 -0.07899 0.05833 -0.04097 0.04514 C -0.01979 0.03773 -0.00156 0.03356 0.00903 0.00602 C 0.01407 -0.02569 0.00868 -0.04769 -0.00173 -0.07731 C -0.01336 -0.11065 -0.03107 -0.17639 -0.05972 -0.19884 C -0.06632 -0.20417 -0.07465 -0.20532 -0.08211 -0.20718 C -0.08663 -0.20671 -0.09149 -0.20856 -0.09548 -0.20602 C -0.121 -0.19051 -0.13385 -0.14329 -0.1401 -0.11065 C -0.14392 -0.06481 -0.14218 -0.0169 -0.1052 7.40741E-7 C -0.09618 0.00417 -0.08628 0.00347 -0.07673 0.00486 C -0.03906 0.00069 0.01303 -0.00648 0.025 -0.06435 C 0.02535 -0.06782 0.02362 -0.07639 0.02605 -0.075 C 0.02882 -0.07338 0.02639 -0.06713 0.02691 -0.06319 C 0.02848 -0.05046 0.03073 -0.0375 0.03316 -0.025 C 0.03403 -0.01319 0.03976 0.01412 0.02865 0.01898 C 0.02622 0.0213 0.02066 0.02384 0.02066 0.02384 C 0.0165 0.02338 0.01216 0.02407 0.00816 0.02269 C 0.00608 0.02199 0.00278 0.01782 0.00278 0.01782 C 0.00139 0.01227 -0.00382 0.00509 -8.33333E-7 7.40741E-7 Z " pathEditMode="relative" ptsTypes="fffffffffffffffffffffffffffffffffffffffffffffffffffffffffffffffffffffffffffffffffffffffffffffff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504</Words>
  <Application>Microsoft Office PowerPoint</Application>
  <PresentationFormat>On-screen Show (4:3)</PresentationFormat>
  <Paragraphs>91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Which metal burns with a bright flame? ____________________</vt:lpstr>
      <vt:lpstr>Which metal carbonate is the least stable? ____________________</vt:lpstr>
      <vt:lpstr>Which gas is released during the thermal decomposition of a metal carbonate? ____________________</vt:lpstr>
      <vt:lpstr>The substance used for testing for carbon dioxide is ….  ____________________</vt:lpstr>
      <vt:lpstr>The name given to the corrosion of iron ____________________</vt:lpstr>
      <vt:lpstr>Dry ice is the solid form of…. ____________________</vt:lpstr>
      <vt:lpstr>Which gas relights a glowing splint? ____________________</vt:lpstr>
      <vt:lpstr>Which type of fire extinguisher should be used for fires involving metals or electrical fires? ____________________</vt:lpstr>
      <vt:lpstr>Which is not a part of the fire triangle? ____________________</vt:lpstr>
      <vt:lpstr>The name of the gas that is tested with a lighted splint producing a squeaky pop is…. ____________________</vt:lpstr>
      <vt:lpstr>An example of an unstable explosive is…. ____________________</vt:lpstr>
      <vt:lpstr>Which is used to make dynamite react? ____________________</vt:lpstr>
      <vt:lpstr>Which word means the same as burning? ____________________</vt:lpstr>
      <vt:lpstr>Which two substances react to produce carbon dioxide? ____________________</vt:lpstr>
      <vt:lpstr>Which of the above indicates a chemical reaction? ____________________</vt:lpstr>
      <vt:lpstr>PowerPoint Presentation</vt:lpstr>
    </vt:vector>
  </TitlesOfParts>
  <Company>DeSales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Quiz Template</dc:title>
  <dc:creator>Steven Mann-Golspie High School</dc:creator>
  <cp:lastModifiedBy>MannS3</cp:lastModifiedBy>
  <cp:revision>25</cp:revision>
  <dcterms:created xsi:type="dcterms:W3CDTF">2010-08-28T00:47:28Z</dcterms:created>
  <dcterms:modified xsi:type="dcterms:W3CDTF">2016-03-23T16:06:06Z</dcterms:modified>
</cp:coreProperties>
</file>