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B64D-D427-4EB4-A742-0FF5AD33E7F6}" type="datetimeFigureOut">
              <a:rPr lang="en-GB" smtClean="0"/>
              <a:pPr/>
              <a:t>11/08/2017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ED9A-44A1-4347-8D4F-7576198044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B64D-D427-4EB4-A742-0FF5AD33E7F6}" type="datetimeFigureOut">
              <a:rPr lang="en-GB" smtClean="0"/>
              <a:pPr/>
              <a:t>11/08/2017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ED9A-44A1-4347-8D4F-7576198044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B64D-D427-4EB4-A742-0FF5AD33E7F6}" type="datetimeFigureOut">
              <a:rPr lang="en-GB" smtClean="0"/>
              <a:pPr/>
              <a:t>11/08/2017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ED9A-44A1-4347-8D4F-7576198044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B64D-D427-4EB4-A742-0FF5AD33E7F6}" type="datetimeFigureOut">
              <a:rPr lang="en-GB" smtClean="0"/>
              <a:pPr/>
              <a:t>11/08/2017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ED9A-44A1-4347-8D4F-7576198044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B64D-D427-4EB4-A742-0FF5AD33E7F6}" type="datetimeFigureOut">
              <a:rPr lang="en-GB" smtClean="0"/>
              <a:pPr/>
              <a:t>11/08/2017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ED9A-44A1-4347-8D4F-7576198044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B64D-D427-4EB4-A742-0FF5AD33E7F6}" type="datetimeFigureOut">
              <a:rPr lang="en-GB" smtClean="0"/>
              <a:pPr/>
              <a:t>11/08/2017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ED9A-44A1-4347-8D4F-7576198044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B64D-D427-4EB4-A742-0FF5AD33E7F6}" type="datetimeFigureOut">
              <a:rPr lang="en-GB" smtClean="0"/>
              <a:pPr/>
              <a:t>11/08/2017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ED9A-44A1-4347-8D4F-7576198044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B64D-D427-4EB4-A742-0FF5AD33E7F6}" type="datetimeFigureOut">
              <a:rPr lang="en-GB" smtClean="0"/>
              <a:pPr/>
              <a:t>11/08/2017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ED9A-44A1-4347-8D4F-7576198044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B64D-D427-4EB4-A742-0FF5AD33E7F6}" type="datetimeFigureOut">
              <a:rPr lang="en-GB" smtClean="0"/>
              <a:pPr/>
              <a:t>11/08/2017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ED9A-44A1-4347-8D4F-7576198044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B64D-D427-4EB4-A742-0FF5AD33E7F6}" type="datetimeFigureOut">
              <a:rPr lang="en-GB" smtClean="0"/>
              <a:pPr/>
              <a:t>11/08/2017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ED9A-44A1-4347-8D4F-7576198044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B64D-D427-4EB4-A742-0FF5AD33E7F6}" type="datetimeFigureOut">
              <a:rPr lang="en-GB" smtClean="0"/>
              <a:pPr/>
              <a:t>11/08/2017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ED9A-44A1-4347-8D4F-7576198044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AB64D-D427-4EB4-A742-0FF5AD33E7F6}" type="datetimeFigureOut">
              <a:rPr lang="en-GB" smtClean="0"/>
              <a:pPr/>
              <a:t>11/08/2017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BED9A-44A1-4347-8D4F-75761980441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8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Respiration</a:t>
            </a:r>
            <a:endParaRPr lang="en-GB" sz="8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01688"/>
          </a:xfrm>
        </p:spPr>
        <p:txBody>
          <a:bodyPr/>
          <a:lstStyle/>
          <a:p>
            <a:r>
              <a:rPr lang="en-GB" dirty="0" smtClean="0"/>
              <a:t>S2 Science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Respiration</a:t>
            </a:r>
            <a:endParaRPr lang="en-GB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Respiration is a chemical reaction: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It is the photosynthesis reaction in reverse:</a:t>
            </a:r>
            <a:endParaRPr lang="en-GB" dirty="0"/>
          </a:p>
        </p:txBody>
      </p:sp>
      <p:pic>
        <p:nvPicPr>
          <p:cNvPr id="4" name="Picture 3" descr="respiration-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2564904"/>
            <a:ext cx="6745204" cy="108012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55576" y="2204864"/>
            <a:ext cx="6912768" cy="1512168"/>
          </a:xfrm>
          <a:prstGeom prst="round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photosynthesis-equation-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437112"/>
            <a:ext cx="6915926" cy="18989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47864" y="2204864"/>
            <a:ext cx="1637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Respiration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7" descr="31p2CwUlbFL._SY300_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0"/>
            <a:ext cx="1547664" cy="1617767"/>
          </a:xfrm>
          <a:prstGeom prst="rect">
            <a:avLst/>
          </a:prstGeom>
        </p:spPr>
      </p:pic>
      <p:pic>
        <p:nvPicPr>
          <p:cNvPr id="9" name="Picture 8" descr="tennis-spor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328" y="0"/>
            <a:ext cx="1619672" cy="16362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Respiration makes ENERGY!</a:t>
            </a:r>
            <a:endParaRPr lang="en-GB" dirty="0"/>
          </a:p>
        </p:txBody>
      </p:sp>
      <p:pic>
        <p:nvPicPr>
          <p:cNvPr id="4" name="Content Placeholder 3" descr="1f942987c09ba616c86ee8df77e44e4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40352" y="1"/>
            <a:ext cx="1403648" cy="1403648"/>
          </a:xfrm>
        </p:spPr>
      </p:pic>
      <p:pic>
        <p:nvPicPr>
          <p:cNvPr id="5" name="Picture 4" descr="d0b7aa033863fc0d3f3e59f7e5bb252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12776" cy="1412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1988840"/>
            <a:ext cx="580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The energy made is known as </a:t>
            </a:r>
            <a:endParaRPr lang="en-GB" sz="3600" dirty="0"/>
          </a:p>
        </p:txBody>
      </p:sp>
      <p:pic>
        <p:nvPicPr>
          <p:cNvPr id="7" name="Picture 6" descr="2000px-ATP_symbol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628800"/>
            <a:ext cx="1820588" cy="1412776"/>
          </a:xfrm>
          <a:prstGeom prst="rect">
            <a:avLst/>
          </a:prstGeom>
        </p:spPr>
      </p:pic>
      <p:pic>
        <p:nvPicPr>
          <p:cNvPr id="8" name="Picture 7" descr="2000px-ATP_symbol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284984"/>
            <a:ext cx="1820588" cy="14127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23729" y="3645024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Is used to make new substances and for movement</a:t>
            </a:r>
            <a:endParaRPr lang="en-GB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DIFFERENT ACTIVITIES</a:t>
            </a:r>
            <a:br>
              <a:rPr lang="en-GB" dirty="0" smtClean="0"/>
            </a:br>
            <a:r>
              <a:rPr lang="en-GB" dirty="0" smtClean="0"/>
              <a:t>DIFFERENT ENERGY NEEDS!</a:t>
            </a:r>
            <a:endParaRPr lang="en-GB" dirty="0"/>
          </a:p>
        </p:txBody>
      </p:sp>
      <p:pic>
        <p:nvPicPr>
          <p:cNvPr id="7" name="Picture 6" descr="2000px-ATP_symbol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132856"/>
            <a:ext cx="1820588" cy="1412776"/>
          </a:xfrm>
          <a:prstGeom prst="rect">
            <a:avLst/>
          </a:prstGeom>
        </p:spPr>
      </p:pic>
      <p:pic>
        <p:nvPicPr>
          <p:cNvPr id="8" name="Picture 7" descr="2000px-ATP_symbol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4725144"/>
            <a:ext cx="1820588" cy="1412776"/>
          </a:xfrm>
          <a:prstGeom prst="rect">
            <a:avLst/>
          </a:prstGeom>
        </p:spPr>
      </p:pic>
      <p:pic>
        <p:nvPicPr>
          <p:cNvPr id="11" name="Content Placeholder 10" descr="23d10f4868fe9ac88dd01e65f03bde34--basketball-crafts-basketball-wall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2320" y="1"/>
            <a:ext cx="1691680" cy="1943948"/>
          </a:xfrm>
        </p:spPr>
      </p:pic>
      <p:pic>
        <p:nvPicPr>
          <p:cNvPr id="12" name="Picture 11" descr="f8f4b992b50bc45d46fc1f7d70e7b16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3" y="0"/>
            <a:ext cx="1440160" cy="1820137"/>
          </a:xfrm>
          <a:prstGeom prst="rect">
            <a:avLst/>
          </a:prstGeom>
        </p:spPr>
      </p:pic>
      <p:pic>
        <p:nvPicPr>
          <p:cNvPr id="13" name="Picture 12" descr="Boy reading black and whit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5556" t="7280" r="4167" b="9004"/>
          <a:stretch>
            <a:fillRect/>
          </a:stretch>
        </p:blipFill>
        <p:spPr>
          <a:xfrm>
            <a:off x="611560" y="1988840"/>
            <a:ext cx="4680520" cy="1656184"/>
          </a:xfrm>
          <a:prstGeom prst="rect">
            <a:avLst/>
          </a:prstGeom>
        </p:spPr>
      </p:pic>
      <p:pic>
        <p:nvPicPr>
          <p:cNvPr id="14" name="Picture 13" descr="img-thing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323528" y="4077072"/>
            <a:ext cx="2664296" cy="2664296"/>
          </a:xfrm>
          <a:prstGeom prst="rect">
            <a:avLst/>
          </a:prstGeom>
        </p:spPr>
      </p:pic>
      <p:pic>
        <p:nvPicPr>
          <p:cNvPr id="15" name="Picture 14" descr="2000px-ATP_symbol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4581128"/>
            <a:ext cx="1820588" cy="1412776"/>
          </a:xfrm>
          <a:prstGeom prst="rect">
            <a:avLst/>
          </a:prstGeom>
        </p:spPr>
      </p:pic>
      <p:pic>
        <p:nvPicPr>
          <p:cNvPr id="16" name="Picture 15" descr="2000px-ATP_symbol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5157192"/>
            <a:ext cx="1820588" cy="1412776"/>
          </a:xfrm>
          <a:prstGeom prst="rect">
            <a:avLst/>
          </a:prstGeom>
        </p:spPr>
      </p:pic>
      <p:pic>
        <p:nvPicPr>
          <p:cNvPr id="17" name="Picture 16" descr="2000px-ATP_symbol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4509120"/>
            <a:ext cx="1820588" cy="14127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40</Words>
  <Application>Microsoft Office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Respiration</vt:lpstr>
      <vt:lpstr>Slide 2</vt:lpstr>
      <vt:lpstr>Respiration</vt:lpstr>
      <vt:lpstr>Respiration makes ENERGY!</vt:lpstr>
      <vt:lpstr>DIFFERENT ACTIVITIES DIFFERENT ENERGY NEEDS!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Respiration</dc:title>
  <dc:creator>Steve</dc:creator>
  <cp:lastModifiedBy>Steve</cp:lastModifiedBy>
  <cp:revision>8</cp:revision>
  <dcterms:created xsi:type="dcterms:W3CDTF">2017-08-11T11:11:28Z</dcterms:created>
  <dcterms:modified xsi:type="dcterms:W3CDTF">2017-08-11T17:05:53Z</dcterms:modified>
</cp:coreProperties>
</file>