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9" r:id="rId5"/>
    <p:sldId id="257" r:id="rId6"/>
    <p:sldId id="264" r:id="rId7"/>
    <p:sldId id="260" r:id="rId8"/>
    <p:sldId id="261" r:id="rId9"/>
    <p:sldId id="263" r:id="rId10"/>
    <p:sldId id="262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408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541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600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032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45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33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894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264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240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027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308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1194-0F46-4716-9FD5-782111F80880}" type="datetimeFigureOut">
              <a:rPr lang="en-GB" smtClean="0"/>
              <a:pPr/>
              <a:t>12/08/2017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2396-C01C-421C-BF16-07983DCEC7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296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pple Boy BTN" panose="020C0904040107040205" pitchFamily="34" charset="0"/>
              </a:rPr>
              <a:t>Hydroponics</a:t>
            </a:r>
            <a:endParaRPr lang="en-GB" sz="9600" dirty="0">
              <a:latin typeface="Apple Boy BTN" panose="020C0904040107040205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Growing crops without soil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206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err="1" smtClean="0">
                <a:latin typeface="Apple Boy BTN" panose="020C0904040107040205" pitchFamily="34" charset="0"/>
              </a:rPr>
              <a:t>Disdvantages</a:t>
            </a:r>
            <a:endParaRPr lang="en-GB" sz="9600" dirty="0">
              <a:latin typeface="Apple Boy BTN" panose="020C0904040107040205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Apple Boy BTN" panose="020C0904040107040205" pitchFamily="34" charset="0"/>
              </a:rPr>
              <a:t>Relatively high investment in greenhouses and hydroponics equipment</a:t>
            </a:r>
            <a:endParaRPr lang="en-GB" sz="4800" dirty="0">
              <a:latin typeface="Apple Boy BTN" panose="020C0904040107040205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9013" y="1484784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89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pple Boy BTN" panose="020C0904040107040205" pitchFamily="34" charset="0"/>
              </a:rPr>
              <a:t>Where?</a:t>
            </a:r>
            <a:endParaRPr lang="en-GB" sz="9600" dirty="0">
              <a:latin typeface="Apple Boy BTN" panose="020C0904040107040205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769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err="1" smtClean="0">
                <a:latin typeface="Apple Boy BTN" panose="020C0904040107040205" pitchFamily="34" charset="0"/>
              </a:rPr>
              <a:t>Achiltibuie</a:t>
            </a:r>
            <a:endParaRPr lang="en-GB" sz="4800" dirty="0">
              <a:latin typeface="Apple Boy BTN" panose="020C0904040107040205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14" b="23674"/>
          <a:stretch/>
        </p:blipFill>
        <p:spPr bwMode="auto">
          <a:xfrm>
            <a:off x="0" y="2831522"/>
            <a:ext cx="9144000" cy="402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4277250"/>
            <a:ext cx="792088" cy="72008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760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pple Boy BTN" panose="020C0904040107040205" pitchFamily="34" charset="0"/>
              </a:rPr>
              <a:t>Questions</a:t>
            </a:r>
            <a:endParaRPr lang="en-GB" dirty="0">
              <a:latin typeface="Apple Boy BTN" panose="020C0904040107040205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pple Boy BTN" panose="020C0904040107040205" pitchFamily="34" charset="0"/>
              </a:rPr>
              <a:t>Draw the diagram of the hydroponics equipment on page 38 and explain how it works.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pple Boy BTN" panose="020C0904040107040205" pitchFamily="34" charset="0"/>
              </a:rPr>
              <a:t>What are the advantages and disadvantages of hydroponics.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pple Boy BTN" panose="020C0904040107040205" pitchFamily="34" charset="0"/>
              </a:rPr>
              <a:t>Produce a list of crops that are suitable for hydroponics.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3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latin typeface="Apple Boy BTN" panose="020C0904040107040205" pitchFamily="34" charset="0"/>
              </a:rPr>
              <a:t>Learning objectives</a:t>
            </a:r>
            <a:endParaRPr lang="en-GB" sz="7200" dirty="0">
              <a:latin typeface="Apple Boy BTN" panose="020C0904040107040205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pple Boy BTN" panose="020C0904040107040205" pitchFamily="34" charset="0"/>
              </a:rPr>
              <a:t>Understand how hydroponics 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pple Boy BTN" panose="020C0904040107040205" pitchFamily="34" charset="0"/>
              </a:rPr>
              <a:t>List the advantages and disadvantages of hydroponics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pple Boy BTN" panose="020C0904040107040205" pitchFamily="34" charset="0"/>
              </a:rPr>
              <a:t>Give examples of crops produced using hydroponics</a:t>
            </a:r>
            <a:endParaRPr lang="en-GB" dirty="0"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5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pple Boy BTN" panose="020C0904040107040205" pitchFamily="34" charset="0"/>
              </a:rPr>
              <a:t>Hydroponics</a:t>
            </a:r>
            <a:endParaRPr lang="en-GB" sz="9600" dirty="0">
              <a:latin typeface="Apple Boy BTN" panose="020C0904040107040205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Apple Boy BTN" panose="020C0904040107040205" pitchFamily="34" charset="0"/>
              </a:rPr>
              <a:t>Hydroponics is a method of growing plants using mineral nutrient solutions, in water, without soil. </a:t>
            </a:r>
            <a:endParaRPr lang="en-GB" sz="4800" dirty="0"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50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Nutrients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dirty="0" smtClean="0"/>
              <a:t>Nitrogen as ammonium or nitrates</a:t>
            </a:r>
          </a:p>
          <a:p>
            <a:r>
              <a:rPr lang="en-GB" sz="4000" dirty="0" smtClean="0"/>
              <a:t>Phosphorus as phosphates</a:t>
            </a:r>
          </a:p>
          <a:p>
            <a:r>
              <a:rPr lang="en-GB" sz="4000" dirty="0" smtClean="0"/>
              <a:t>Potassium (Potash)</a:t>
            </a:r>
          </a:p>
          <a:p>
            <a:endParaRPr lang="en-GB" sz="4000" dirty="0"/>
          </a:p>
          <a:p>
            <a:endParaRPr lang="en-GB" sz="4000" dirty="0" smtClean="0"/>
          </a:p>
          <a:p>
            <a:pPr marL="0" indent="0">
              <a:buNone/>
            </a:pPr>
            <a:r>
              <a:rPr lang="en-GB" sz="9600" dirty="0" smtClean="0"/>
              <a:t>NPK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xmlns="" val="341882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pple Boy BTN" panose="020C0904040107040205" pitchFamily="34" charset="0"/>
              </a:rPr>
              <a:t>The Wick System</a:t>
            </a:r>
            <a:endParaRPr lang="en-GB" dirty="0">
              <a:latin typeface="Apple Boy BTN" panose="020C0904040107040205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4F4FC"/>
              </a:clrFrom>
              <a:clrTo>
                <a:srgbClr val="E4F4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1" y="1772816"/>
            <a:ext cx="8861138" cy="4680520"/>
          </a:xfrm>
        </p:spPr>
      </p:pic>
    </p:spTree>
    <p:extLst>
      <p:ext uri="{BB962C8B-B14F-4D97-AF65-F5344CB8AC3E}">
        <p14:creationId xmlns:p14="http://schemas.microsoft.com/office/powerpoint/2010/main" xmlns="" val="303183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pple Boy BTN" panose="020C0904040107040205" pitchFamily="34" charset="0"/>
              </a:rPr>
              <a:t>Advantages</a:t>
            </a:r>
            <a:endParaRPr lang="en-GB" sz="9600" dirty="0">
              <a:latin typeface="Apple Boy BTN" panose="020C0904040107040205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Apple Boy BTN" panose="020C0904040107040205" pitchFamily="34" charset="0"/>
              </a:rPr>
              <a:t>Greenhouse conditions ensure year round growth</a:t>
            </a:r>
            <a:endParaRPr lang="en-GB" sz="4800" dirty="0">
              <a:latin typeface="Apple Boy BTN" panose="020C0904040107040205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799" y="1556791"/>
            <a:ext cx="1814289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93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pple Boy BTN" panose="020C0904040107040205" pitchFamily="34" charset="0"/>
              </a:rPr>
              <a:t>Advantages</a:t>
            </a:r>
            <a:endParaRPr lang="en-GB" sz="9600" dirty="0">
              <a:latin typeface="Apple Boy BTN" panose="020C0904040107040205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Apple Boy BTN" panose="020C0904040107040205" pitchFamily="34" charset="0"/>
              </a:rPr>
              <a:t>Pests that remain in the soil after harvest are not present</a:t>
            </a:r>
            <a:endParaRPr lang="en-GB" sz="4800" dirty="0">
              <a:latin typeface="Apple Boy BTN" panose="020C0904040107040205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0462" y="16288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52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pple Boy BTN" panose="020C0904040107040205" pitchFamily="34" charset="0"/>
              </a:rPr>
              <a:t>Advantages</a:t>
            </a:r>
            <a:endParaRPr lang="en-GB" sz="9600" dirty="0">
              <a:latin typeface="Apple Boy BTN" panose="020C0904040107040205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Apple Boy BTN" panose="020C0904040107040205" pitchFamily="34" charset="0"/>
              </a:rPr>
              <a:t>Very clean products and less damage during harvesting</a:t>
            </a:r>
            <a:endParaRPr lang="en-GB" sz="4800" dirty="0">
              <a:latin typeface="Apple Boy BTN" panose="020C0904040107040205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4040" r="10303" b="6363"/>
          <a:stretch/>
        </p:blipFill>
        <p:spPr>
          <a:xfrm>
            <a:off x="3216037" y="1700808"/>
            <a:ext cx="2608102" cy="21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75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pple Boy BTN" panose="020C0904040107040205" pitchFamily="34" charset="0"/>
              </a:rPr>
              <a:t>Advantages</a:t>
            </a:r>
            <a:endParaRPr lang="en-GB" sz="9600" dirty="0">
              <a:latin typeface="Apple Boy BTN" panose="020C0904040107040205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Apple Boy BTN" panose="020C0904040107040205" pitchFamily="34" charset="0"/>
              </a:rPr>
              <a:t>Ensures that all the essential minerals are provided</a:t>
            </a:r>
            <a:endParaRPr lang="en-GB" sz="4800" dirty="0">
              <a:latin typeface="Apple Boy BTN" panose="020C0904040107040205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762" y="1772816"/>
            <a:ext cx="3327000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56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147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Hydroponics</vt:lpstr>
      <vt:lpstr>Learning objectives</vt:lpstr>
      <vt:lpstr>Hydroponics</vt:lpstr>
      <vt:lpstr>Nutrients</vt:lpstr>
      <vt:lpstr>The Wick System</vt:lpstr>
      <vt:lpstr>Advantages</vt:lpstr>
      <vt:lpstr>Advantages</vt:lpstr>
      <vt:lpstr>Advantages</vt:lpstr>
      <vt:lpstr>Advantages</vt:lpstr>
      <vt:lpstr>Disdvantages</vt:lpstr>
      <vt:lpstr>Where?</vt:lpstr>
      <vt:lpstr>Questions</vt:lpstr>
    </vt:vector>
  </TitlesOfParts>
  <Company>Highland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Hydroponics</dc:title>
  <dc:creator>MannS3</dc:creator>
  <cp:lastModifiedBy>Steve</cp:lastModifiedBy>
  <cp:revision>14</cp:revision>
  <dcterms:created xsi:type="dcterms:W3CDTF">2016-01-14T10:06:03Z</dcterms:created>
  <dcterms:modified xsi:type="dcterms:W3CDTF">2017-08-12T20:04:56Z</dcterms:modified>
</cp:coreProperties>
</file>