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9" r:id="rId3"/>
    <p:sldId id="263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9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1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0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2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4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C6F2-9C7D-4BB6-8647-EE665343E3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5FE7-EF8E-4104-B322-6F46C7D1A7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2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52" y="188639"/>
            <a:ext cx="9993180" cy="6669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88640"/>
            <a:ext cx="4248472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90000"/>
                  </a:schemeClr>
                </a:solidFill>
                <a:latin typeface="Accent SF" pitchFamily="2" charset="0"/>
              </a:rPr>
              <a:t>Nitrogen Cycle</a:t>
            </a:r>
            <a:endParaRPr lang="en-GB" dirty="0">
              <a:solidFill>
                <a:schemeClr val="bg2">
                  <a:lumMod val="90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834" y="2132856"/>
            <a:ext cx="6400800" cy="888504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GHS S3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Biology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631252">
            <a:off x="4265630" y="3231497"/>
            <a:ext cx="2261256" cy="182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NITROGEN 14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2942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ccent SF" pitchFamily="2" charset="0"/>
              </a:rPr>
              <a:t>Fertilisers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53" y="1400062"/>
            <a:ext cx="5737027" cy="5210003"/>
          </a:xfrm>
        </p:spPr>
      </p:pic>
    </p:spTree>
    <p:extLst>
      <p:ext uri="{BB962C8B-B14F-4D97-AF65-F5344CB8AC3E}">
        <p14:creationId xmlns:p14="http://schemas.microsoft.com/office/powerpoint/2010/main" val="40958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ccent SF" pitchFamily="2" charset="0"/>
              </a:rPr>
              <a:t>Learning Objectives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latin typeface="Accent SF" pitchFamily="2" charset="0"/>
              </a:rPr>
              <a:t>State the importance of nitrogen to living things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latin typeface="Accent SF" pitchFamily="2" charset="0"/>
              </a:rPr>
              <a:t>Outline the stages of the nitrogen cycle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latin typeface="Accent SF" pitchFamily="2" charset="0"/>
              </a:rPr>
              <a:t>Describe the human impact on the nitrogen cycle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48" l="0" r="100000">
                        <a14:foregroundMark x1="51532" y1="29367" x2="61050" y2="21386"/>
                        <a14:foregroundMark x1="72210" y1="48946" x2="79650" y2="29669"/>
                        <a14:foregroundMark x1="60503" y1="68825" x2="59628" y2="78614"/>
                        <a14:foregroundMark x1="38512" y1="16566" x2="38293" y2="2711"/>
                        <a14:backgroundMark x1="56565" y1="75301" x2="57987" y2="76054"/>
                        <a14:backgroundMark x1="46827" y1="79518" x2="47484" y2="75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1" y="4166509"/>
            <a:ext cx="3704853" cy="26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ccent SF" pitchFamily="2" charset="0"/>
              </a:rPr>
              <a:t>Why do plants need nitrogen?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Mainly to make proteins</a:t>
            </a:r>
          </a:p>
          <a:p>
            <a:r>
              <a:rPr lang="en-GB" dirty="0" smtClean="0"/>
              <a:t>Also DNA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Plants without nitrogen do not grow well. In agriculture, this means a low yield.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48" l="0" r="100000">
                        <a14:foregroundMark x1="51532" y1="29367" x2="61050" y2="21386"/>
                        <a14:foregroundMark x1="72210" y1="48946" x2="79650" y2="29669"/>
                        <a14:foregroundMark x1="60503" y1="68825" x2="59628" y2="78614"/>
                        <a14:foregroundMark x1="38512" y1="16566" x2="38293" y2="2711"/>
                        <a14:backgroundMark x1="56565" y1="75301" x2="57987" y2="76054"/>
                        <a14:backgroundMark x1="46827" y1="79518" x2="47484" y2="75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1" y="4166509"/>
            <a:ext cx="3704853" cy="26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ccent SF" pitchFamily="2" charset="0"/>
              </a:rPr>
              <a:t>The Nitrogen Cycle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1" y="1268760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22263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atin typeface="Accent SF" pitchFamily="2" charset="0"/>
              </a:rPr>
              <a:t>Decompostion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16" y="1340768"/>
            <a:ext cx="5917303" cy="5328592"/>
          </a:xfrm>
        </p:spPr>
      </p:pic>
    </p:spTree>
    <p:extLst>
      <p:ext uri="{BB962C8B-B14F-4D97-AF65-F5344CB8AC3E}">
        <p14:creationId xmlns:p14="http://schemas.microsoft.com/office/powerpoint/2010/main" val="1539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ccent SF" pitchFamily="2" charset="0"/>
              </a:rPr>
              <a:t>Nitrifying Bacteria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94" y="1340768"/>
            <a:ext cx="5828147" cy="5328592"/>
          </a:xfrm>
        </p:spPr>
      </p:pic>
    </p:spTree>
    <p:extLst>
      <p:ext uri="{BB962C8B-B14F-4D97-AF65-F5344CB8AC3E}">
        <p14:creationId xmlns:p14="http://schemas.microsoft.com/office/powerpoint/2010/main" val="36873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ccent SF" pitchFamily="2" charset="0"/>
              </a:rPr>
              <a:t>Denitrifying Bacteria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94" y="1387724"/>
            <a:ext cx="5828147" cy="5234680"/>
          </a:xfrm>
        </p:spPr>
      </p:pic>
    </p:spTree>
    <p:extLst>
      <p:ext uri="{BB962C8B-B14F-4D97-AF65-F5344CB8AC3E}">
        <p14:creationId xmlns:p14="http://schemas.microsoft.com/office/powerpoint/2010/main" val="25701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ccent SF" pitchFamily="2" charset="0"/>
              </a:rPr>
              <a:t>Lightening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71" y="1387724"/>
            <a:ext cx="5743192" cy="5234680"/>
          </a:xfrm>
        </p:spPr>
      </p:pic>
    </p:spTree>
    <p:extLst>
      <p:ext uri="{BB962C8B-B14F-4D97-AF65-F5344CB8AC3E}">
        <p14:creationId xmlns:p14="http://schemas.microsoft.com/office/powerpoint/2010/main" val="2114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ccent SF" pitchFamily="2" charset="0"/>
              </a:rPr>
              <a:t>Nitrogen-fixing Bacteria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71" y="1400062"/>
            <a:ext cx="5743192" cy="5210003"/>
          </a:xfrm>
        </p:spPr>
      </p:pic>
    </p:spTree>
    <p:extLst>
      <p:ext uri="{BB962C8B-B14F-4D97-AF65-F5344CB8AC3E}">
        <p14:creationId xmlns:p14="http://schemas.microsoft.com/office/powerpoint/2010/main" val="30181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73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Nitrogen Cycle</vt:lpstr>
      <vt:lpstr>Learning Objectives</vt:lpstr>
      <vt:lpstr>Why do plants need nitrogen?</vt:lpstr>
      <vt:lpstr>The Nitrogen Cycle</vt:lpstr>
      <vt:lpstr>Decompostion</vt:lpstr>
      <vt:lpstr>Nitrifying Bacteria</vt:lpstr>
      <vt:lpstr>Denitrifying Bacteria</vt:lpstr>
      <vt:lpstr>Lightening</vt:lpstr>
      <vt:lpstr>Nitrogen-fixing Bacteria</vt:lpstr>
      <vt:lpstr>Fertilisers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MannS3</cp:lastModifiedBy>
  <cp:revision>18</cp:revision>
  <dcterms:created xsi:type="dcterms:W3CDTF">2016-02-18T21:34:13Z</dcterms:created>
  <dcterms:modified xsi:type="dcterms:W3CDTF">2016-12-14T17:15:33Z</dcterms:modified>
</cp:coreProperties>
</file>