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E8D4B-1ED5-4664-9A09-1D387200A406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E734-EFEC-4FD1-9C8A-8249E61877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092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E8D4B-1ED5-4664-9A09-1D387200A406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E734-EFEC-4FD1-9C8A-8249E61877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534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E8D4B-1ED5-4664-9A09-1D387200A406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E734-EFEC-4FD1-9C8A-8249E61877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393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E8D4B-1ED5-4664-9A09-1D387200A406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E734-EFEC-4FD1-9C8A-8249E61877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292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E8D4B-1ED5-4664-9A09-1D387200A406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E734-EFEC-4FD1-9C8A-8249E61877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73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E8D4B-1ED5-4664-9A09-1D387200A406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E734-EFEC-4FD1-9C8A-8249E61877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31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E8D4B-1ED5-4664-9A09-1D387200A406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E734-EFEC-4FD1-9C8A-8249E61877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736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E8D4B-1ED5-4664-9A09-1D387200A406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E734-EFEC-4FD1-9C8A-8249E61877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358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E8D4B-1ED5-4664-9A09-1D387200A406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E734-EFEC-4FD1-9C8A-8249E61877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958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E8D4B-1ED5-4664-9A09-1D387200A406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E734-EFEC-4FD1-9C8A-8249E61877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814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E8D4B-1ED5-4664-9A09-1D387200A406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E734-EFEC-4FD1-9C8A-8249E61877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550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E8D4B-1ED5-4664-9A09-1D387200A406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4E734-EFEC-4FD1-9C8A-8249E61877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042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1187"/>
            <a:ext cx="9144000" cy="168558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2"/>
                </a:solidFill>
                <a:latin typeface="Magneto" panose="04030805050802020D02" pitchFamily="82" charset="0"/>
              </a:rPr>
              <a:t>Cameras and Eyes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607" y="5719273"/>
            <a:ext cx="3778786" cy="881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51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accent4">
                <a:lumMod val="20000"/>
                <a:lumOff val="80000"/>
              </a:schemeClr>
            </a:gs>
            <a:gs pos="100000">
              <a:schemeClr val="bg2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Magneto" panose="04030805050802020D02" pitchFamily="82" charset="0"/>
              </a:rPr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Explain how a camera works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Label the structure of the eye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State the types of cells in the retina and give their functions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Compare cameras to the eyes</a:t>
            </a:r>
          </a:p>
        </p:txBody>
      </p:sp>
    </p:spTree>
    <p:extLst>
      <p:ext uri="{BB962C8B-B14F-4D97-AF65-F5344CB8AC3E}">
        <p14:creationId xmlns:p14="http://schemas.microsoft.com/office/powerpoint/2010/main" val="311709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accent4">
                <a:lumMod val="20000"/>
                <a:lumOff val="80000"/>
              </a:schemeClr>
            </a:gs>
            <a:gs pos="100000">
              <a:schemeClr val="bg2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47450"/>
          </a:xfrm>
        </p:spPr>
        <p:txBody>
          <a:bodyPr/>
          <a:lstStyle/>
          <a:p>
            <a:r>
              <a:rPr lang="en-GB" dirty="0">
                <a:latin typeface="Magneto" panose="04030805050802020D02" pitchFamily="82" charset="0"/>
              </a:rPr>
              <a:t>How a camera works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853"/>
          <a:stretch/>
        </p:blipFill>
        <p:spPr>
          <a:xfrm>
            <a:off x="2061072" y="473726"/>
            <a:ext cx="9054948" cy="3866919"/>
          </a:xfrm>
        </p:spPr>
      </p:pic>
      <p:sp>
        <p:nvSpPr>
          <p:cNvPr id="5" name="TextBox 4"/>
          <p:cNvSpPr txBox="1"/>
          <p:nvPr/>
        </p:nvSpPr>
        <p:spPr>
          <a:xfrm>
            <a:off x="838200" y="4340645"/>
            <a:ext cx="110490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The image is focused on the _______ by moving the _____ backwards and forwards. The ________ controls the size of the aperture. In poor light the aperture needs to be ______ or the ______ needs to be open for longer.</a:t>
            </a:r>
          </a:p>
        </p:txBody>
      </p:sp>
    </p:spTree>
    <p:extLst>
      <p:ext uri="{BB962C8B-B14F-4D97-AF65-F5344CB8AC3E}">
        <p14:creationId xmlns:p14="http://schemas.microsoft.com/office/powerpoint/2010/main" val="344381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accent4">
                <a:lumMod val="20000"/>
                <a:lumOff val="80000"/>
              </a:schemeClr>
            </a:gs>
            <a:gs pos="100000">
              <a:schemeClr val="bg2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36" y="134327"/>
            <a:ext cx="6333895" cy="6723673"/>
          </a:xfrm>
        </p:spPr>
      </p:pic>
      <p:sp>
        <p:nvSpPr>
          <p:cNvPr id="6" name="TextBox 5"/>
          <p:cNvSpPr txBox="1"/>
          <p:nvPr/>
        </p:nvSpPr>
        <p:spPr>
          <a:xfrm>
            <a:off x="6422032" y="848299"/>
            <a:ext cx="543211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The _______ controls the amount of light that enters the eye. The _____ focuses the light onto the ______. The lens does this by changing shape. There are light sensitive _____ on the ______. _____ can detect coloured light but only work in _____ light. Rods only allow us to see in ______ but work better in ______ light.</a:t>
            </a:r>
          </a:p>
        </p:txBody>
      </p:sp>
    </p:spTree>
    <p:extLst>
      <p:ext uri="{BB962C8B-B14F-4D97-AF65-F5344CB8AC3E}">
        <p14:creationId xmlns:p14="http://schemas.microsoft.com/office/powerpoint/2010/main" val="254570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accent4">
                <a:lumMod val="20000"/>
                <a:lumOff val="80000"/>
              </a:schemeClr>
            </a:gs>
            <a:gs pos="100000">
              <a:schemeClr val="bg2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Magneto" panose="04030805050802020D02" pitchFamily="82" charset="0"/>
              </a:rPr>
              <a:t>Cameras and eyes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2543034"/>
              </p:ext>
            </p:extLst>
          </p:nvPr>
        </p:nvGraphicFramePr>
        <p:xfrm>
          <a:off x="838200" y="1825625"/>
          <a:ext cx="10515600" cy="1828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7952399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24415358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0065089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Comparison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Camera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Eye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8581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The lens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368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Detects 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635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Controls the aperture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568502"/>
                  </a:ext>
                </a:extLst>
              </a:tr>
            </a:tbl>
          </a:graphicData>
        </a:graphic>
      </p:graphicFrame>
      <p:sp>
        <p:nvSpPr>
          <p:cNvPr id="7" name="Horizontal Scroll 6"/>
          <p:cNvSpPr/>
          <p:nvPr/>
        </p:nvSpPr>
        <p:spPr>
          <a:xfrm>
            <a:off x="838200" y="4384713"/>
            <a:ext cx="1640595" cy="1046603"/>
          </a:xfrm>
          <a:prstGeom prst="horizontalScroll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/>
              <a:t>Film or sensor</a:t>
            </a:r>
          </a:p>
        </p:txBody>
      </p:sp>
      <p:sp>
        <p:nvSpPr>
          <p:cNvPr id="8" name="Horizontal Scroll 7"/>
          <p:cNvSpPr/>
          <p:nvPr/>
        </p:nvSpPr>
        <p:spPr>
          <a:xfrm>
            <a:off x="2720249" y="4801518"/>
            <a:ext cx="1640595" cy="1046603"/>
          </a:xfrm>
          <a:prstGeom prst="horizontalScroll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Iris</a:t>
            </a:r>
          </a:p>
        </p:txBody>
      </p:sp>
      <p:sp>
        <p:nvSpPr>
          <p:cNvPr id="9" name="Horizontal Scroll 8"/>
          <p:cNvSpPr/>
          <p:nvPr/>
        </p:nvSpPr>
        <p:spPr>
          <a:xfrm>
            <a:off x="4692268" y="5324819"/>
            <a:ext cx="1640595" cy="1046603"/>
          </a:xfrm>
          <a:prstGeom prst="horizontalScroll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/>
              <a:t>Retina</a:t>
            </a:r>
          </a:p>
        </p:txBody>
      </p:sp>
      <p:sp>
        <p:nvSpPr>
          <p:cNvPr id="10" name="Horizontal Scroll 9"/>
          <p:cNvSpPr/>
          <p:nvPr/>
        </p:nvSpPr>
        <p:spPr>
          <a:xfrm>
            <a:off x="5275702" y="3966320"/>
            <a:ext cx="1640595" cy="1046603"/>
          </a:xfrm>
          <a:prstGeom prst="horizontalScroll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Diaphragm</a:t>
            </a:r>
          </a:p>
        </p:txBody>
      </p:sp>
      <p:sp>
        <p:nvSpPr>
          <p:cNvPr id="11" name="Horizontal Scroll 10"/>
          <p:cNvSpPr/>
          <p:nvPr/>
        </p:nvSpPr>
        <p:spPr>
          <a:xfrm>
            <a:off x="7247721" y="4908014"/>
            <a:ext cx="1640595" cy="1046603"/>
          </a:xfrm>
          <a:prstGeom prst="horizontalScroll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Changes shape</a:t>
            </a:r>
          </a:p>
        </p:txBody>
      </p:sp>
      <p:sp>
        <p:nvSpPr>
          <p:cNvPr id="12" name="Horizontal Scroll 11"/>
          <p:cNvSpPr/>
          <p:nvPr/>
        </p:nvSpPr>
        <p:spPr>
          <a:xfrm>
            <a:off x="9219740" y="5811397"/>
            <a:ext cx="1640595" cy="1046603"/>
          </a:xfrm>
          <a:prstGeom prst="horizontalScroll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Moves forwards and backwards</a:t>
            </a:r>
          </a:p>
        </p:txBody>
      </p:sp>
    </p:spTree>
    <p:extLst>
      <p:ext uri="{BB962C8B-B14F-4D97-AF65-F5344CB8AC3E}">
        <p14:creationId xmlns:p14="http://schemas.microsoft.com/office/powerpoint/2010/main" val="46990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2286</TotalTime>
  <Words>168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Magneto</vt:lpstr>
      <vt:lpstr>Office Theme</vt:lpstr>
      <vt:lpstr>Cameras and Eyes</vt:lpstr>
      <vt:lpstr>Learning Objectives</vt:lpstr>
      <vt:lpstr>How a camera works</vt:lpstr>
      <vt:lpstr>PowerPoint Presentation</vt:lpstr>
      <vt:lpstr>Cameras and eyes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Cameras and Eyes</dc:title>
  <dc:creator>Steven Mann</dc:creator>
  <cp:lastModifiedBy>Steven Mann</cp:lastModifiedBy>
  <cp:revision>8</cp:revision>
  <dcterms:created xsi:type="dcterms:W3CDTF">2018-01-17T06:59:20Z</dcterms:created>
  <dcterms:modified xsi:type="dcterms:W3CDTF">2018-01-19T09:56:41Z</dcterms:modified>
</cp:coreProperties>
</file>