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2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6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6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6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4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6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EC55A-7517-40D6-95A3-8E2657BB0494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C939-BD93-434B-AA0F-1E42F62AD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ush Script Std" panose="03060802040607070404" pitchFamily="66" charset="0"/>
              </a:rPr>
              <a:t>Adaptations</a:t>
            </a:r>
            <a:endParaRPr lang="en-GB" dirty="0">
              <a:latin typeface="Brush Script Std" panose="030608020406070704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9" y="1600200"/>
            <a:ext cx="7293782" cy="4525963"/>
          </a:xfrm>
        </p:spPr>
      </p:pic>
    </p:spTree>
    <p:extLst>
      <p:ext uri="{BB962C8B-B14F-4D97-AF65-F5344CB8AC3E}">
        <p14:creationId xmlns:p14="http://schemas.microsoft.com/office/powerpoint/2010/main" val="41703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ush Script Std" panose="03060802040607070404" pitchFamily="66" charset="0"/>
              </a:rPr>
              <a:t>Learning objectives</a:t>
            </a:r>
            <a:endParaRPr lang="en-GB" dirty="0"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the importance of adaptations to the survival of a species.</a:t>
            </a:r>
          </a:p>
          <a:p>
            <a:r>
              <a:rPr lang="en-GB" dirty="0" smtClean="0"/>
              <a:t>Annotate a drawing of a plant or animal to show its adaptations.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1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toneAge BT" panose="04040904030B03070204" pitchFamily="82" charset="0"/>
              </a:rPr>
              <a:t>ADAPTATIONS</a:t>
            </a:r>
            <a:endParaRPr lang="en-GB" dirty="0">
              <a:latin typeface="StoneAge BT" panose="04040904030B03070204" pitchFamily="82" charset="0"/>
            </a:endParaRPr>
          </a:p>
        </p:txBody>
      </p:sp>
      <p:pic>
        <p:nvPicPr>
          <p:cNvPr id="4" name="Content Placeholder 3" descr="iStock_000024782728Lar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834" y="1600200"/>
            <a:ext cx="7958332" cy="4525963"/>
          </a:xfrm>
        </p:spPr>
      </p:pic>
      <p:sp>
        <p:nvSpPr>
          <p:cNvPr id="6" name="Line Callout 1 5"/>
          <p:cNvSpPr/>
          <p:nvPr/>
        </p:nvSpPr>
        <p:spPr>
          <a:xfrm>
            <a:off x="6660232" y="5949280"/>
            <a:ext cx="2376264" cy="874480"/>
          </a:xfrm>
          <a:prstGeom prst="borderCallout1">
            <a:avLst>
              <a:gd name="adj1" fmla="val -8235"/>
              <a:gd name="adj2" fmla="val 39239"/>
              <a:gd name="adj3" fmla="val -199666"/>
              <a:gd name="adj4" fmla="val 1478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Good sense of smell for finding food in the dark</a:t>
            </a:r>
            <a:endParaRPr lang="en-GB" dirty="0"/>
          </a:p>
        </p:txBody>
      </p:sp>
      <p:sp>
        <p:nvSpPr>
          <p:cNvPr id="7" name="Line Callout 1 6"/>
          <p:cNvSpPr/>
          <p:nvPr/>
        </p:nvSpPr>
        <p:spPr>
          <a:xfrm>
            <a:off x="6694133" y="2282492"/>
            <a:ext cx="2376264" cy="874480"/>
          </a:xfrm>
          <a:prstGeom prst="borderCallout1">
            <a:avLst>
              <a:gd name="adj1" fmla="val 99703"/>
              <a:gd name="adj2" fmla="val 40480"/>
              <a:gd name="adj3" fmla="val 162938"/>
              <a:gd name="adj4" fmla="val 113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Touch sensitive whiskers to find way through tunnels</a:t>
            </a:r>
            <a:endParaRPr lang="en-GB" dirty="0"/>
          </a:p>
        </p:txBody>
      </p:sp>
      <p:sp>
        <p:nvSpPr>
          <p:cNvPr id="8" name="Line Callout 1 7"/>
          <p:cNvSpPr/>
          <p:nvPr/>
        </p:nvSpPr>
        <p:spPr>
          <a:xfrm>
            <a:off x="4139952" y="1268760"/>
            <a:ext cx="2376264" cy="1013732"/>
          </a:xfrm>
          <a:prstGeom prst="borderCallout1">
            <a:avLst>
              <a:gd name="adj1" fmla="val 96330"/>
              <a:gd name="adj2" fmla="val 57238"/>
              <a:gd name="adj3" fmla="val 271441"/>
              <a:gd name="adj4" fmla="val 607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Dirt does not enter small eyes (They are not blind)</a:t>
            </a:r>
            <a:endParaRPr lang="en-GB" dirty="0"/>
          </a:p>
        </p:txBody>
      </p:sp>
      <p:sp>
        <p:nvSpPr>
          <p:cNvPr id="9" name="Line Callout 1 8"/>
          <p:cNvSpPr/>
          <p:nvPr/>
        </p:nvSpPr>
        <p:spPr>
          <a:xfrm>
            <a:off x="395536" y="1556792"/>
            <a:ext cx="2376264" cy="874480"/>
          </a:xfrm>
          <a:prstGeom prst="borderCallout1">
            <a:avLst>
              <a:gd name="adj1" fmla="val 99703"/>
              <a:gd name="adj2" fmla="val 66548"/>
              <a:gd name="adj3" fmla="val 179804"/>
              <a:gd name="adj4" fmla="val 11036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Dense fur sheds dirt</a:t>
            </a:r>
            <a:endParaRPr lang="en-GB" dirty="0"/>
          </a:p>
        </p:txBody>
      </p:sp>
      <p:sp>
        <p:nvSpPr>
          <p:cNvPr id="10" name="Line Callout 1 9"/>
          <p:cNvSpPr/>
          <p:nvPr/>
        </p:nvSpPr>
        <p:spPr>
          <a:xfrm>
            <a:off x="683568" y="5915631"/>
            <a:ext cx="2376264" cy="874480"/>
          </a:xfrm>
          <a:prstGeom prst="borderCallout1">
            <a:avLst>
              <a:gd name="adj1" fmla="val -3175"/>
              <a:gd name="adj2" fmla="val 87650"/>
              <a:gd name="adj3" fmla="val -100161"/>
              <a:gd name="adj4" fmla="val 1178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Shovel-like paws for digging holes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" r="100000">
                        <a14:foregroundMark x1="6200" y1="19236" x2="14400" y2="23054"/>
                        <a14:foregroundMark x1="4900" y1="20852" x2="8400" y2="25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15" y="4205456"/>
            <a:ext cx="4244705" cy="2890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878" y="96942"/>
            <a:ext cx="7560314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StoneAge BT" panose="04040904030B03070204" pitchFamily="82" charset="0"/>
              </a:rPr>
              <a:t>Task</a:t>
            </a:r>
            <a:endParaRPr lang="en-GB" sz="6600" dirty="0">
              <a:latin typeface="StoneAge BT" panose="04040904030B030702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619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flipchart paper, draw and annotate an animal or plant, indicating how it is adapted to its environment.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01" l="0" r="100000">
                        <a14:foregroundMark x1="51868" y1="79853" x2="53187" y2="85348"/>
                        <a14:foregroundMark x1="54066" y1="79121" x2="54505" y2="83150"/>
                        <a14:foregroundMark x1="54725" y1="84982" x2="54286" y2="72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6" y="2317662"/>
            <a:ext cx="4389771" cy="2633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90" l="0" r="100000">
                        <a14:foregroundMark x1="3365" y1="96229" x2="16652" y2="96619"/>
                        <a14:backgroundMark x1="9060" y1="9493" x2="31838" y2="35241"/>
                        <a14:backgroundMark x1="3624" y1="18986" x2="35893" y2="3251"/>
                        <a14:backgroundMark x1="40035" y1="3251" x2="52373" y2="9493"/>
                        <a14:backgroundMark x1="62813" y1="1300" x2="90336" y2="32380"/>
                        <a14:backgroundMark x1="91286" y1="11313" x2="73598" y2="45644"/>
                        <a14:backgroundMark x1="77049" y1="49025" x2="96721" y2="46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" y="4221088"/>
            <a:ext cx="3971707" cy="2636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31674" y="3523871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Barn Owl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97592" y="5827196"/>
            <a:ext cx="6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Saiga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7592" y="2826775"/>
            <a:ext cx="4991458" cy="1763524"/>
            <a:chOff x="4141048" y="5094476"/>
            <a:chExt cx="4991458" cy="17635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3034" y1="68905" x2="76155" y2="56890"/>
                          <a14:foregroundMark x1="81898" y1="71378" x2="87141" y2="57597"/>
                          <a14:foregroundMark x1="87765" y1="39576" x2="86142" y2="24028"/>
                          <a14:foregroundMark x1="83396" y1="16961" x2="81024" y2="12721"/>
                          <a14:foregroundMark x1="70911" y1="20495" x2="67915" y2="30742"/>
                          <a14:foregroundMark x1="72160" y1="43816" x2="67541" y2="43110"/>
                          <a14:backgroundMark x1="16854" y1="5654" x2="26966" y2="10247"/>
                          <a14:backgroundMark x1="24844" y1="31802" x2="25094" y2="8481"/>
                          <a14:backgroundMark x1="28215" y1="35336" x2="26092" y2="8481"/>
                          <a14:backgroundMark x1="33333" y1="3180" x2="26966" y2="7420"/>
                          <a14:backgroundMark x1="12609" y1="14488" x2="17228" y2="4240"/>
                          <a14:backgroundMark x1="23346" y1="39576" x2="26592" y2="30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48" y="5094476"/>
              <a:ext cx="4991458" cy="176352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03863" y="6190376"/>
              <a:ext cx="1470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Marram grass</a:t>
              </a:r>
              <a:endParaRPr lang="en-GB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57" y="4107341"/>
            <a:ext cx="1639827" cy="27980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72400" y="440563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Cactus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5170212"/>
            <a:ext cx="11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Polar bear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17" b="90000" l="138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2" y="-224326"/>
            <a:ext cx="3031232" cy="32978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03695" y="1228110"/>
            <a:ext cx="138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Kangaroo rat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832372" y="19092"/>
            <a:ext cx="119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Fennec fox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65"/>
            <a:ext cx="3635896" cy="15357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40520" y="105527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Shark</a:t>
            </a:r>
          </a:p>
        </p:txBody>
      </p:sp>
    </p:spTree>
    <p:extLst>
      <p:ext uri="{BB962C8B-B14F-4D97-AF65-F5344CB8AC3E}">
        <p14:creationId xmlns:p14="http://schemas.microsoft.com/office/powerpoint/2010/main" val="4621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103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Brush Script Std</vt:lpstr>
      <vt:lpstr>Calibri</vt:lpstr>
      <vt:lpstr>StoneAge BT</vt:lpstr>
      <vt:lpstr>Office Theme</vt:lpstr>
      <vt:lpstr>Adaptations</vt:lpstr>
      <vt:lpstr>Learning objectives</vt:lpstr>
      <vt:lpstr>ADAPTATIONS</vt:lpstr>
      <vt:lpstr>Task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MannS3</dc:creator>
  <cp:lastModifiedBy>Steven Mann</cp:lastModifiedBy>
  <cp:revision>66</cp:revision>
  <dcterms:created xsi:type="dcterms:W3CDTF">2016-03-10T08:54:06Z</dcterms:created>
  <dcterms:modified xsi:type="dcterms:W3CDTF">2018-04-26T06:01:51Z</dcterms:modified>
</cp:coreProperties>
</file>