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9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5CC4-A225-42B6-A652-8338169B6FA5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22B7-F335-4C1C-8D34-4A172ED98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034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5CC4-A225-42B6-A652-8338169B6FA5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22B7-F335-4C1C-8D34-4A172ED98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191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5CC4-A225-42B6-A652-8338169B6FA5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22B7-F335-4C1C-8D34-4A172ED98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48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5CC4-A225-42B6-A652-8338169B6FA5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22B7-F335-4C1C-8D34-4A172ED98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8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5CC4-A225-42B6-A652-8338169B6FA5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22B7-F335-4C1C-8D34-4A172ED98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982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5CC4-A225-42B6-A652-8338169B6FA5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22B7-F335-4C1C-8D34-4A172ED98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199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5CC4-A225-42B6-A652-8338169B6FA5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22B7-F335-4C1C-8D34-4A172ED98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754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5CC4-A225-42B6-A652-8338169B6FA5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22B7-F335-4C1C-8D34-4A172ED98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053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5CC4-A225-42B6-A652-8338169B6FA5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22B7-F335-4C1C-8D34-4A172ED98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161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5CC4-A225-42B6-A652-8338169B6FA5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22B7-F335-4C1C-8D34-4A172ED98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632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5CC4-A225-42B6-A652-8338169B6FA5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22B7-F335-4C1C-8D34-4A172ED98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13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15CC4-A225-42B6-A652-8338169B6FA5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D22B7-F335-4C1C-8D34-4A172ED98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73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4"/>
                </a:solidFill>
              </a:rPr>
              <a:t>Pinhole Cameras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Haileybury Astana Year 8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37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Construct a pinhole camera</a:t>
            </a:r>
          </a:p>
          <a:p>
            <a:r>
              <a:rPr lang="en-GB" dirty="0" smtClean="0"/>
              <a:t>View the image of a candle using a pinhole camera</a:t>
            </a:r>
          </a:p>
          <a:p>
            <a:r>
              <a:rPr lang="en-GB" dirty="0" smtClean="0"/>
              <a:t>Investigate the effect of the aperture (size of the hole)</a:t>
            </a:r>
          </a:p>
          <a:p>
            <a:r>
              <a:rPr lang="en-GB" dirty="0" smtClean="0"/>
              <a:t>Investigate the use of a lens</a:t>
            </a:r>
          </a:p>
          <a:p>
            <a:r>
              <a:rPr lang="en-GB" dirty="0" smtClean="0"/>
              <a:t>Investigate the effect of multiple pinholes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52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731265" cy="1325563"/>
          </a:xfrm>
        </p:spPr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773716" y="2511846"/>
            <a:ext cx="5739788" cy="22033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773716" y="5451513"/>
            <a:ext cx="5739788" cy="22033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674564" y="2423711"/>
            <a:ext cx="517794" cy="3171023"/>
            <a:chOff x="1674564" y="2423711"/>
            <a:chExt cx="517794" cy="3171023"/>
          </a:xfrm>
        </p:grpSpPr>
        <p:cxnSp>
          <p:nvCxnSpPr>
            <p:cNvPr id="10" name="Straight Connector 9"/>
            <p:cNvCxnSpPr/>
            <p:nvPr/>
          </p:nvCxnSpPr>
          <p:spPr>
            <a:xfrm flipH="1" flipV="1">
              <a:off x="1674564" y="2423711"/>
              <a:ext cx="517794" cy="11017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1674564" y="5583716"/>
              <a:ext cx="517794" cy="11017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674564" y="2423711"/>
              <a:ext cx="0" cy="3171023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/>
          <p:cNvCxnSpPr/>
          <p:nvPr/>
        </p:nvCxnSpPr>
        <p:spPr>
          <a:xfrm rot="10800000" flipH="1" flipV="1">
            <a:off x="7094861" y="5594734"/>
            <a:ext cx="517794" cy="110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 flipH="1" flipV="1">
            <a:off x="7094861" y="2434729"/>
            <a:ext cx="517794" cy="110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612655" y="2434728"/>
            <a:ext cx="0" cy="1432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612655" y="4009222"/>
            <a:ext cx="0" cy="15744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480" y="3226506"/>
            <a:ext cx="1123520" cy="224704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4EB"/>
              </a:clrFrom>
              <a:clrTo>
                <a:srgbClr val="FDF4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7118" y="3243548"/>
            <a:ext cx="1200839" cy="1531347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511847" y="137819"/>
            <a:ext cx="80924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Draw the image with one small hole.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Draw the image with a larger hole.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What happened when you placed a lens in front of the hole?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Describe the effect of making multiple holes.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8991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731265" cy="1325563"/>
          </a:xfrm>
        </p:spPr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1619480" y="3051673"/>
            <a:ext cx="4263528" cy="1850834"/>
            <a:chOff x="1674564" y="2423711"/>
            <a:chExt cx="5938091" cy="318204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773716" y="2511846"/>
              <a:ext cx="5739788" cy="22033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773716" y="5451513"/>
              <a:ext cx="5739788" cy="22033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1674564" y="2423711"/>
              <a:ext cx="517794" cy="3171023"/>
              <a:chOff x="1674564" y="2423711"/>
              <a:chExt cx="517794" cy="3171023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H="1" flipV="1">
                <a:off x="1674564" y="2423711"/>
                <a:ext cx="517794" cy="11017"/>
              </a:xfrm>
              <a:prstGeom prst="line">
                <a:avLst/>
              </a:prstGeom>
              <a:ln w="38100"/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 flipV="1">
                <a:off x="1674564" y="5583716"/>
                <a:ext cx="517794" cy="11017"/>
              </a:xfrm>
              <a:prstGeom prst="line">
                <a:avLst/>
              </a:prstGeom>
              <a:ln w="38100"/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1674564" y="2423711"/>
                <a:ext cx="0" cy="3171023"/>
              </a:xfrm>
              <a:prstGeom prst="line">
                <a:avLst/>
              </a:prstGeom>
              <a:ln w="38100"/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 rot="10800000" flipH="1" flipV="1">
              <a:off x="7094861" y="5594734"/>
              <a:ext cx="517794" cy="1101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0800000" flipH="1" flipV="1">
              <a:off x="7094861" y="2434729"/>
              <a:ext cx="517794" cy="1101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612655" y="2434728"/>
              <a:ext cx="0" cy="14321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612655" y="4009222"/>
              <a:ext cx="0" cy="15744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480" y="3226506"/>
            <a:ext cx="1123520" cy="224704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511847" y="137819"/>
            <a:ext cx="80924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Draw the image with one small hole.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Draw the image with a larger hole.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What happened when you placed a lens in front of the hole?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Describe the effect of making multiple holes.</a:t>
            </a:r>
            <a:endParaRPr lang="en-GB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8971"/>
          <a:stretch/>
        </p:blipFill>
        <p:spPr>
          <a:xfrm rot="11055526">
            <a:off x="727690" y="3849961"/>
            <a:ext cx="656952" cy="58091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1619480" y="3226506"/>
            <a:ext cx="9871114" cy="120528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1619479" y="3826371"/>
            <a:ext cx="10010762" cy="23317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83884" y="5739788"/>
            <a:ext cx="7298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The image is clear but not very bright!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97155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731265" cy="1325563"/>
          </a:xfrm>
        </p:spPr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90671" y="3102937"/>
            <a:ext cx="4121147" cy="12815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690671" y="4812794"/>
            <a:ext cx="4121147" cy="12815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619480" y="3051673"/>
            <a:ext cx="371774" cy="1844426"/>
            <a:chOff x="1674564" y="2423711"/>
            <a:chExt cx="517794" cy="3171023"/>
          </a:xfrm>
        </p:grpSpPr>
        <p:cxnSp>
          <p:nvCxnSpPr>
            <p:cNvPr id="10" name="Straight Connector 9"/>
            <p:cNvCxnSpPr/>
            <p:nvPr/>
          </p:nvCxnSpPr>
          <p:spPr>
            <a:xfrm flipH="1" flipV="1">
              <a:off x="1674564" y="2423711"/>
              <a:ext cx="517794" cy="11017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1674564" y="5583716"/>
              <a:ext cx="517794" cy="11017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674564" y="2423711"/>
              <a:ext cx="0" cy="3171023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/>
          <p:cNvCxnSpPr/>
          <p:nvPr/>
        </p:nvCxnSpPr>
        <p:spPr>
          <a:xfrm>
            <a:off x="5511234" y="4896099"/>
            <a:ext cx="371774" cy="64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511234" y="3058082"/>
            <a:ext cx="371774" cy="64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83008" y="3058081"/>
            <a:ext cx="0" cy="7682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883007" y="4059542"/>
            <a:ext cx="1" cy="830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480" y="3226506"/>
            <a:ext cx="1123520" cy="224704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511847" y="137819"/>
            <a:ext cx="80924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Draw the image with one small hole.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Draw the image with a larger hole.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What happened when you placed a lens in front of the hole?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Describe the effect of making multiple holes.</a:t>
            </a:r>
            <a:endParaRPr lang="en-GB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68"/>
                    </a14:imgEffect>
                    <a14:imgEffect>
                      <a14:sharpenSoften amount="-50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8971"/>
          <a:stretch/>
        </p:blipFill>
        <p:spPr>
          <a:xfrm rot="11055526">
            <a:off x="727690" y="3849961"/>
            <a:ext cx="656952" cy="58091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1619480" y="3226506"/>
            <a:ext cx="9871114" cy="120528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1619479" y="3826371"/>
            <a:ext cx="10010762" cy="23317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83884" y="5739788"/>
            <a:ext cx="6494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The image is brighter but blurred!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74355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9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731265" cy="1325563"/>
          </a:xfrm>
        </p:spPr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90671" y="3102937"/>
            <a:ext cx="4121147" cy="12815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690671" y="4812794"/>
            <a:ext cx="4121147" cy="12815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619480" y="3051673"/>
            <a:ext cx="371774" cy="1844426"/>
            <a:chOff x="1674564" y="2423711"/>
            <a:chExt cx="517794" cy="3171023"/>
          </a:xfrm>
        </p:grpSpPr>
        <p:cxnSp>
          <p:nvCxnSpPr>
            <p:cNvPr id="10" name="Straight Connector 9"/>
            <p:cNvCxnSpPr/>
            <p:nvPr/>
          </p:nvCxnSpPr>
          <p:spPr>
            <a:xfrm flipH="1" flipV="1">
              <a:off x="1674564" y="2423711"/>
              <a:ext cx="517794" cy="11017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1674564" y="5583716"/>
              <a:ext cx="517794" cy="11017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674564" y="2423711"/>
              <a:ext cx="0" cy="3171023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/>
          <p:cNvCxnSpPr/>
          <p:nvPr/>
        </p:nvCxnSpPr>
        <p:spPr>
          <a:xfrm>
            <a:off x="5511234" y="4896099"/>
            <a:ext cx="371774" cy="64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511234" y="3058082"/>
            <a:ext cx="371774" cy="64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83008" y="3058081"/>
            <a:ext cx="0" cy="7682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883007" y="4059542"/>
            <a:ext cx="1" cy="830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480" y="3226506"/>
            <a:ext cx="1123520" cy="224704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511847" y="137819"/>
            <a:ext cx="80924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Draw the image with one small hole.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Draw the image with a larger hole.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What happened when you placed a lens in front of the hole?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Describe the effect of making multiple holes.</a:t>
            </a:r>
            <a:endParaRPr lang="en-GB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8971"/>
          <a:stretch/>
        </p:blipFill>
        <p:spPr>
          <a:xfrm rot="625978">
            <a:off x="727690" y="3849961"/>
            <a:ext cx="656952" cy="58091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1619480" y="3226506"/>
            <a:ext cx="9871114" cy="120528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1619479" y="3826371"/>
            <a:ext cx="10010762" cy="23317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0715" y="5762386"/>
            <a:ext cx="11305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The image is brighter and sharp. Also it is the right way up!!</a:t>
            </a:r>
            <a:endParaRPr lang="en-GB" sz="3600" dirty="0"/>
          </a:p>
        </p:txBody>
      </p:sp>
      <p:sp>
        <p:nvSpPr>
          <p:cNvPr id="3" name="Oval 2"/>
          <p:cNvSpPr/>
          <p:nvPr/>
        </p:nvSpPr>
        <p:spPr>
          <a:xfrm>
            <a:off x="6048260" y="3064490"/>
            <a:ext cx="330506" cy="182520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5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9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731265" cy="1325563"/>
          </a:xfrm>
        </p:spPr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053206" y="3213691"/>
            <a:ext cx="4121147" cy="12815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041769" y="4955278"/>
            <a:ext cx="4121147" cy="12815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982015" y="3162427"/>
            <a:ext cx="371774" cy="1844426"/>
            <a:chOff x="1674564" y="2423711"/>
            <a:chExt cx="517794" cy="3171023"/>
          </a:xfrm>
        </p:grpSpPr>
        <p:cxnSp>
          <p:nvCxnSpPr>
            <p:cNvPr id="10" name="Straight Connector 9"/>
            <p:cNvCxnSpPr/>
            <p:nvPr/>
          </p:nvCxnSpPr>
          <p:spPr>
            <a:xfrm flipH="1" flipV="1">
              <a:off x="1674564" y="2423711"/>
              <a:ext cx="517794" cy="11017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1674564" y="5583716"/>
              <a:ext cx="517794" cy="11017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674564" y="2423711"/>
              <a:ext cx="0" cy="3171023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/>
          <p:cNvCxnSpPr/>
          <p:nvPr/>
        </p:nvCxnSpPr>
        <p:spPr>
          <a:xfrm>
            <a:off x="4873769" y="5006853"/>
            <a:ext cx="371774" cy="64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73769" y="3168836"/>
            <a:ext cx="371774" cy="64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245541" y="3168835"/>
            <a:ext cx="4" cy="5149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245541" y="4402883"/>
            <a:ext cx="2" cy="5975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877" y="3552905"/>
            <a:ext cx="569467" cy="113893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511847" y="137819"/>
            <a:ext cx="80924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Draw the image with one small hole.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Draw the image with a larger hole.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What happened when you placed a lens in front of the hole?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Describe the effect of making multiple holes.</a:t>
            </a:r>
            <a:endParaRPr lang="en-GB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sharpenSoften amount="-50000"/>
                    </a14:imgEffect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8971"/>
          <a:stretch/>
        </p:blipFill>
        <p:spPr>
          <a:xfrm rot="11358470">
            <a:off x="521862" y="3533208"/>
            <a:ext cx="448158" cy="39628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999117" y="3570197"/>
            <a:ext cx="10645712" cy="276213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999117" y="3620372"/>
            <a:ext cx="10812613" cy="33352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0715" y="5762386"/>
            <a:ext cx="7750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Multiple holes means multiple images!!!</a:t>
            </a:r>
            <a:endParaRPr lang="en-GB" sz="36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5245541" y="3846410"/>
            <a:ext cx="1" cy="4349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1012093" y="3570196"/>
            <a:ext cx="10645710" cy="124320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994990" y="3975631"/>
            <a:ext cx="10793621" cy="56718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sharpenSoften amount="-50000"/>
                    </a14:imgEffect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8971"/>
          <a:stretch/>
        </p:blipFill>
        <p:spPr>
          <a:xfrm rot="11358470">
            <a:off x="534838" y="4478576"/>
            <a:ext cx="448158" cy="39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6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273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Pinhole Cameras</vt:lpstr>
      <vt:lpstr>Learning Objectives</vt:lpstr>
      <vt:lpstr>Task</vt:lpstr>
      <vt:lpstr>Task</vt:lpstr>
      <vt:lpstr>Task</vt:lpstr>
      <vt:lpstr>Task</vt:lpstr>
      <vt:lpstr>Task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Pinhole Cameras</dc:title>
  <dc:creator>Steven Mann</dc:creator>
  <cp:lastModifiedBy>Steven Mann</cp:lastModifiedBy>
  <cp:revision>8</cp:revision>
  <dcterms:created xsi:type="dcterms:W3CDTF">2018-01-09T08:00:22Z</dcterms:created>
  <dcterms:modified xsi:type="dcterms:W3CDTF">2018-01-09T10:19:43Z</dcterms:modified>
</cp:coreProperties>
</file>