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42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72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76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3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597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67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77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31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60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30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92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84F12-A776-4FF8-A796-FF99950A5FAC}" type="datetimeFigureOut">
              <a:rPr lang="en-GB" smtClean="0"/>
              <a:t>07/02/2018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8FA79-8AAF-4308-B143-38DA84DA39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6619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58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1F8FB"/>
            </a:gs>
            <a:gs pos="100000">
              <a:srgbClr val="DCB3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b="1" dirty="0" smtClean="0"/>
              <a:t>Learning objectives</a:t>
            </a:r>
            <a:endParaRPr lang="en-GB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Collect data for student’s pulse rates and reaction times</a:t>
            </a:r>
          </a:p>
          <a:p>
            <a:r>
              <a:rPr lang="en-GB" sz="3200" dirty="0" smtClean="0"/>
              <a:t>Explain the importance of obtaining large amounts of data</a:t>
            </a:r>
          </a:p>
          <a:p>
            <a:r>
              <a:rPr lang="en-GB" sz="3200" dirty="0" smtClean="0"/>
              <a:t>Calculate the range of results</a:t>
            </a:r>
          </a:p>
          <a:p>
            <a:r>
              <a:rPr lang="en-GB" sz="3200" dirty="0" smtClean="0"/>
              <a:t>Determine the mean values and explain why it is more reliable</a:t>
            </a:r>
          </a:p>
          <a:p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9247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1F8FB"/>
            </a:gs>
            <a:gs pos="100000">
              <a:srgbClr val="DCB3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b="1" dirty="0" smtClean="0"/>
              <a:t>Pulse rates</a:t>
            </a:r>
            <a:endParaRPr lang="en-GB" sz="8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760775"/>
              </p:ext>
            </p:extLst>
          </p:nvPr>
        </p:nvGraphicFramePr>
        <p:xfrm>
          <a:off x="838200" y="1825625"/>
          <a:ext cx="5254128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7064">
                  <a:extLst>
                    <a:ext uri="{9D8B030D-6E8A-4147-A177-3AD203B41FA5}">
                      <a16:colId xmlns:a16="http://schemas.microsoft.com/office/drawing/2014/main" val="566187657"/>
                    </a:ext>
                  </a:extLst>
                </a:gridCol>
                <a:gridCol w="2627064">
                  <a:extLst>
                    <a:ext uri="{9D8B030D-6E8A-4147-A177-3AD203B41FA5}">
                      <a16:colId xmlns:a16="http://schemas.microsoft.com/office/drawing/2014/main" val="16907497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Reading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Pulse rate beats/min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638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3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58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067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418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34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18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Range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5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1147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651" y="4231885"/>
            <a:ext cx="3929349" cy="26261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65205" y="1825625"/>
            <a:ext cx="51989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The range = the highest value – the lowest value</a:t>
            </a:r>
          </a:p>
          <a:p>
            <a:endParaRPr lang="en-GB" sz="2000" dirty="0"/>
          </a:p>
          <a:p>
            <a:r>
              <a:rPr lang="en-GB" sz="2000" dirty="0" smtClean="0"/>
              <a:t>The mean = </a:t>
            </a:r>
            <a:r>
              <a:rPr lang="en-GB" sz="2000" u="sng" dirty="0" smtClean="0"/>
              <a:t>readings 1 +2 + 3 + 4 + 5 + 6</a:t>
            </a:r>
          </a:p>
          <a:p>
            <a:r>
              <a:rPr lang="en-GB" sz="2000" dirty="0" smtClean="0"/>
              <a:t>			6</a:t>
            </a:r>
          </a:p>
        </p:txBody>
      </p:sp>
    </p:spTree>
    <p:extLst>
      <p:ext uri="{BB962C8B-B14F-4D97-AF65-F5344CB8AC3E}">
        <p14:creationId xmlns:p14="http://schemas.microsoft.com/office/powerpoint/2010/main" val="113095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1F8FB"/>
            </a:gs>
            <a:gs pos="100000">
              <a:srgbClr val="DCB3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b="1" dirty="0" smtClean="0"/>
              <a:t>Reaction times</a:t>
            </a:r>
            <a:endParaRPr lang="en-GB" sz="8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614440"/>
              </p:ext>
            </p:extLst>
          </p:nvPr>
        </p:nvGraphicFramePr>
        <p:xfrm>
          <a:off x="838200" y="1825625"/>
          <a:ext cx="5254128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376">
                  <a:extLst>
                    <a:ext uri="{9D8B030D-6E8A-4147-A177-3AD203B41FA5}">
                      <a16:colId xmlns:a16="http://schemas.microsoft.com/office/drawing/2014/main" val="566187657"/>
                    </a:ext>
                  </a:extLst>
                </a:gridCol>
                <a:gridCol w="1751376">
                  <a:extLst>
                    <a:ext uri="{9D8B030D-6E8A-4147-A177-3AD203B41FA5}">
                      <a16:colId xmlns:a16="http://schemas.microsoft.com/office/drawing/2014/main" val="1690749757"/>
                    </a:ext>
                  </a:extLst>
                </a:gridCol>
                <a:gridCol w="1751376">
                  <a:extLst>
                    <a:ext uri="{9D8B030D-6E8A-4147-A177-3AD203B41FA5}">
                      <a16:colId xmlns:a16="http://schemas.microsoft.com/office/drawing/2014/main" val="1870915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Reading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Reaction time using sight (s)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Reaction time using sight and touch</a:t>
                      </a:r>
                      <a:r>
                        <a:rPr lang="en-GB" baseline="0" dirty="0" smtClean="0"/>
                        <a:t> (s)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638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3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58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067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418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34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18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Range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5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1147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33842" y="3394313"/>
            <a:ext cx="4015870" cy="346368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65205" y="1825625"/>
            <a:ext cx="519892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/>
              <a:t>The range = the highest value – the lowest value</a:t>
            </a:r>
          </a:p>
          <a:p>
            <a:endParaRPr lang="en-GB" sz="2000" dirty="0"/>
          </a:p>
          <a:p>
            <a:r>
              <a:rPr lang="en-GB" sz="2000" dirty="0" smtClean="0"/>
              <a:t>The mean = </a:t>
            </a:r>
            <a:r>
              <a:rPr lang="en-GB" sz="2000" u="sng" dirty="0" smtClean="0"/>
              <a:t>readings 1 +2 + 3 + 4 + 5 + 6</a:t>
            </a:r>
          </a:p>
          <a:p>
            <a:r>
              <a:rPr lang="en-GB" sz="2000" dirty="0" smtClean="0"/>
              <a:t>			6</a:t>
            </a:r>
          </a:p>
        </p:txBody>
      </p:sp>
    </p:spTree>
    <p:extLst>
      <p:ext uri="{BB962C8B-B14F-4D97-AF65-F5344CB8AC3E}">
        <p14:creationId xmlns:p14="http://schemas.microsoft.com/office/powerpoint/2010/main" val="1803258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1F8FB"/>
            </a:gs>
            <a:gs pos="100000">
              <a:srgbClr val="DCB3E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8000" b="1" dirty="0" smtClean="0"/>
              <a:t>Reaction times</a:t>
            </a:r>
            <a:endParaRPr lang="en-GB" sz="8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614440"/>
              </p:ext>
            </p:extLst>
          </p:nvPr>
        </p:nvGraphicFramePr>
        <p:xfrm>
          <a:off x="838200" y="1825625"/>
          <a:ext cx="5254128" cy="388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1376">
                  <a:extLst>
                    <a:ext uri="{9D8B030D-6E8A-4147-A177-3AD203B41FA5}">
                      <a16:colId xmlns:a16="http://schemas.microsoft.com/office/drawing/2014/main" val="566187657"/>
                    </a:ext>
                  </a:extLst>
                </a:gridCol>
                <a:gridCol w="1751376">
                  <a:extLst>
                    <a:ext uri="{9D8B030D-6E8A-4147-A177-3AD203B41FA5}">
                      <a16:colId xmlns:a16="http://schemas.microsoft.com/office/drawing/2014/main" val="1690749757"/>
                    </a:ext>
                  </a:extLst>
                </a:gridCol>
                <a:gridCol w="1751376">
                  <a:extLst>
                    <a:ext uri="{9D8B030D-6E8A-4147-A177-3AD203B41FA5}">
                      <a16:colId xmlns:a16="http://schemas.microsoft.com/office/drawing/2014/main" val="1870915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Reading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Reaction time using sight (s)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Reaction time using sight and touch</a:t>
                      </a:r>
                      <a:r>
                        <a:rPr lang="en-GB" baseline="0" dirty="0" smtClean="0"/>
                        <a:t> (s)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6384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5135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5581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0675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7418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34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6185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Range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9502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Mean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1147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665205" y="1825625"/>
            <a:ext cx="54660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Present your results as a bar chart</a:t>
            </a:r>
          </a:p>
          <a:p>
            <a:r>
              <a:rPr lang="en-GB" sz="2400" dirty="0" smtClean="0"/>
              <a:t>Use error bars to show the range of values</a:t>
            </a:r>
          </a:p>
          <a:p>
            <a:r>
              <a:rPr lang="en-GB" sz="2400" dirty="0" smtClean="0"/>
              <a:t>Discuss your results</a:t>
            </a:r>
            <a:endParaRPr lang="en-GB" sz="2400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205" y="3160891"/>
            <a:ext cx="5228303" cy="3739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87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173</Words>
  <Application>Microsoft Office PowerPoint</Application>
  <PresentationFormat>Widescreen</PresentationFormat>
  <Paragraphs>51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Learning objectives</vt:lpstr>
      <vt:lpstr>Pulse rates</vt:lpstr>
      <vt:lpstr>Reaction times</vt:lpstr>
      <vt:lpstr>Reaction times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Mann</dc:creator>
  <cp:lastModifiedBy>Steven Mann</cp:lastModifiedBy>
  <cp:revision>5</cp:revision>
  <dcterms:created xsi:type="dcterms:W3CDTF">2018-02-06T07:48:11Z</dcterms:created>
  <dcterms:modified xsi:type="dcterms:W3CDTF">2018-02-07T05:34:46Z</dcterms:modified>
</cp:coreProperties>
</file>