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71690"/>
          </a:xfrm>
        </p:spPr>
        <p:txBody>
          <a:bodyPr>
            <a:noAutofit/>
          </a:bodyPr>
          <a:lstStyle/>
          <a:p>
            <a:r>
              <a:rPr lang="en-GB" sz="9600" dirty="0" smtClean="0"/>
              <a:t>Resistance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994053"/>
            <a:ext cx="8791575" cy="16557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Year 9 Science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713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the concept of resistance</a:t>
            </a:r>
          </a:p>
          <a:p>
            <a:r>
              <a:rPr lang="en-GB" dirty="0" smtClean="0"/>
              <a:t>Create a circuit with a variable resistor</a:t>
            </a:r>
          </a:p>
          <a:p>
            <a:r>
              <a:rPr lang="en-GB" dirty="0" smtClean="0"/>
              <a:t>State the effect of increasing the resistance</a:t>
            </a:r>
          </a:p>
          <a:p>
            <a:r>
              <a:rPr lang="en-GB" dirty="0" smtClean="0"/>
              <a:t>State the relationship between voltage, current and resistance</a:t>
            </a:r>
          </a:p>
          <a:p>
            <a:r>
              <a:rPr lang="en-GB" dirty="0" smtClean="0"/>
              <a:t>Apply the formula triangle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3" y="4627084"/>
            <a:ext cx="6122760" cy="19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electrical resistance of an electrical conductor is a measure of the difficulty to pass an electric current through that conductor.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937" l="3242" r="89776">
                        <a14:foregroundMark x1="58853" y1="58491" x2="58853" y2="54717"/>
                        <a14:foregroundMark x1="58853" y1="54717" x2="58853" y2="54088"/>
                        <a14:foregroundMark x1="88279" y1="47170" x2="85037" y2="47170"/>
                        <a14:foregroundMark x1="7232" y1="48428" x2="3242" y2="4842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01" y="3714178"/>
            <a:ext cx="5622630" cy="22294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485632" y="3886200"/>
            <a:ext cx="777240" cy="713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34272" y="3447586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resistance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9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 the circuit below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00" y1="56269" x2="10000" y2="44037"/>
                        <a14:foregroundMark x1="2600" y1="47401" x2="12200" y2="53823"/>
                        <a14:foregroundMark x1="9000" y1="57492" x2="12400" y2="50765"/>
                        <a14:foregroundMark x1="4400" y1="52599" x2="8600" y2="40061"/>
                        <a14:foregroundMark x1="9600" y1="44648" x2="15400" y2="52294"/>
                        <a14:foregroundMark x1="86400" y1="54740" x2="96400" y2="50153"/>
                        <a14:foregroundMark x1="91000" y1="45872" x2="91000" y2="58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14882"/>
            <a:ext cx="5847183" cy="3824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6760" y="2014882"/>
            <a:ext cx="3690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Keep the voltage on 12V</a:t>
            </a:r>
          </a:p>
          <a:p>
            <a:endParaRPr lang="en-GB" sz="2400" dirty="0"/>
          </a:p>
          <a:p>
            <a:r>
              <a:rPr lang="en-GB" sz="2400" dirty="0" smtClean="0"/>
              <a:t>Increase the resistance provided by the variable resistor</a:t>
            </a:r>
          </a:p>
          <a:p>
            <a:endParaRPr lang="en-GB" sz="2400" dirty="0"/>
          </a:p>
          <a:p>
            <a:r>
              <a:rPr lang="en-GB" sz="2400" dirty="0" smtClean="0"/>
              <a:t>Copy the diagram and state the effect of increasing the resistance on both the current and the brightness of the bulb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29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Ohm’s law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629990"/>
              </p:ext>
            </p:extLst>
          </p:nvPr>
        </p:nvGraphicFramePr>
        <p:xfrm>
          <a:off x="1141413" y="2249488"/>
          <a:ext cx="9906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7035757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9826087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164171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Voltage (V)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Current (A)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Resistance (</a:t>
                      </a:r>
                      <a:r>
                        <a:rPr lang="el-GR" dirty="0" smtClean="0"/>
                        <a:t>Ω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3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1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9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8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8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244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1" y="297874"/>
            <a:ext cx="2663213" cy="19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203</TotalTime>
  <Words>125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Resistance</vt:lpstr>
      <vt:lpstr>Learning Objectives</vt:lpstr>
      <vt:lpstr>Resistance</vt:lpstr>
      <vt:lpstr>Construct the circuit below</vt:lpstr>
      <vt:lpstr>Applying Ohm’s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</dc:title>
  <dc:creator>Steven Mann</dc:creator>
  <cp:lastModifiedBy>Steven Mann</cp:lastModifiedBy>
  <cp:revision>7</cp:revision>
  <dcterms:created xsi:type="dcterms:W3CDTF">2018-01-18T06:21:40Z</dcterms:created>
  <dcterms:modified xsi:type="dcterms:W3CDTF">2018-01-18T09:45:22Z</dcterms:modified>
</cp:coreProperties>
</file>